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6" r:id="rId9"/>
    <p:sldId id="267" r:id="rId10"/>
    <p:sldId id="268" r:id="rId11"/>
    <p:sldId id="269" r:id="rId12"/>
    <p:sldId id="271" r:id="rId13"/>
    <p:sldId id="272" r:id="rId14"/>
    <p:sldId id="273" r:id="rId15"/>
    <p:sldId id="274" r:id="rId16"/>
    <p:sldId id="276" r:id="rId17"/>
    <p:sldId id="277" r:id="rId18"/>
    <p:sldId id="278" r:id="rId19"/>
    <p:sldId id="279" r:id="rId20"/>
    <p:sldId id="280" r:id="rId21"/>
    <p:sldId id="281" r:id="rId22"/>
    <p:sldId id="284" r:id="rId23"/>
    <p:sldId id="283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4" r:id="rId64"/>
    <p:sldId id="325" r:id="rId65"/>
    <p:sldId id="326" r:id="rId66"/>
    <p:sldId id="327" r:id="rId67"/>
    <p:sldId id="328" r:id="rId68"/>
    <p:sldId id="329" r:id="rId69"/>
    <p:sldId id="330" r:id="rId70"/>
    <p:sldId id="331" r:id="rId71"/>
    <p:sldId id="332" r:id="rId72"/>
    <p:sldId id="333" r:id="rId73"/>
    <p:sldId id="334" r:id="rId74"/>
    <p:sldId id="335" r:id="rId75"/>
    <p:sldId id="336" r:id="rId76"/>
    <p:sldId id="337" r:id="rId77"/>
    <p:sldId id="338" r:id="rId7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7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63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D391A-8743-4699-A809-753376BE1F07}" type="datetimeFigureOut">
              <a:rPr lang="en-US" smtClean="0"/>
              <a:t>4/16/2014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B803D-1D1C-4C43-802B-4CE890EB151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D391A-8743-4699-A809-753376BE1F07}" type="datetimeFigureOut">
              <a:rPr lang="en-US" smtClean="0"/>
              <a:t>4/16/2014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B803D-1D1C-4C43-802B-4CE890EB15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D391A-8743-4699-A809-753376BE1F07}" type="datetimeFigureOut">
              <a:rPr lang="en-US" smtClean="0"/>
              <a:t>4/16/2014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B803D-1D1C-4C43-802B-4CE890EB15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D391A-8743-4699-A809-753376BE1F07}" type="datetimeFigureOut">
              <a:rPr lang="en-US" smtClean="0"/>
              <a:t>4/16/2014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B803D-1D1C-4C43-802B-4CE890EB15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D391A-8743-4699-A809-753376BE1F07}" type="datetimeFigureOut">
              <a:rPr lang="en-US" smtClean="0"/>
              <a:t>4/16/2014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4EDB803D-1D1C-4C43-802B-4CE890EB151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D391A-8743-4699-A809-753376BE1F07}" type="datetimeFigureOut">
              <a:rPr lang="en-US" smtClean="0"/>
              <a:t>4/16/2014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B803D-1D1C-4C43-802B-4CE890EB15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D391A-8743-4699-A809-753376BE1F07}" type="datetimeFigureOut">
              <a:rPr lang="en-US" smtClean="0"/>
              <a:t>4/16/2014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B803D-1D1C-4C43-802B-4CE890EB15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D391A-8743-4699-A809-753376BE1F07}" type="datetimeFigureOut">
              <a:rPr lang="en-US" smtClean="0"/>
              <a:t>4/16/2014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B803D-1D1C-4C43-802B-4CE890EB15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D391A-8743-4699-A809-753376BE1F07}" type="datetimeFigureOut">
              <a:rPr lang="en-US" smtClean="0"/>
              <a:t>4/16/2014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B803D-1D1C-4C43-802B-4CE890EB15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D391A-8743-4699-A809-753376BE1F07}" type="datetimeFigureOut">
              <a:rPr lang="en-US" smtClean="0"/>
              <a:t>4/16/2014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B803D-1D1C-4C43-802B-4CE890EB15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D391A-8743-4699-A809-753376BE1F07}" type="datetimeFigureOut">
              <a:rPr lang="en-US" smtClean="0"/>
              <a:t>4/16/2014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B803D-1D1C-4C43-802B-4CE890EB15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31D391A-8743-4699-A809-753376BE1F07}" type="datetimeFigureOut">
              <a:rPr lang="en-US" smtClean="0"/>
              <a:t>4/16/2014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EDB803D-1D1C-4C43-802B-4CE890EB151E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2179" y="11430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latin typeface="Futura UC Davis Book" panose="020B0502020204020303" pitchFamily="34" charset="0"/>
              </a:rPr>
              <a:t>CHMS PARTY PHOTOS</a:t>
            </a:r>
            <a:endParaRPr lang="en-US" sz="5400" dirty="0">
              <a:latin typeface="Futura UC Davis Book" panose="020B05020202040203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7979" y="3124200"/>
            <a:ext cx="6400800" cy="1752600"/>
          </a:xfrm>
        </p:spPr>
        <p:txBody>
          <a:bodyPr/>
          <a:lstStyle/>
          <a:p>
            <a:r>
              <a:rPr lang="en-US" dirty="0" smtClean="0">
                <a:latin typeface="Futura UC Davis Book" panose="020B0502020204020303" pitchFamily="34" charset="0"/>
              </a:rPr>
              <a:t>THROUGH THE YEARS</a:t>
            </a:r>
            <a:endParaRPr lang="en-US" dirty="0">
              <a:latin typeface="Futura UC Davis Book" panose="020B0502020204020303" pitchFamily="34" charset="0"/>
            </a:endParaRPr>
          </a:p>
        </p:txBody>
      </p:sp>
      <p:pic>
        <p:nvPicPr>
          <p:cNvPr id="1026" name="Picture 2" descr="M:\Dept\Business Office\Student Assistant Files\CHMS 50th Anniversary Slideshow Pictures\50th Logo PP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876800"/>
            <a:ext cx="5711558" cy="152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921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25"/>
    </mc:Choice>
    <mc:Fallback>
      <p:transition spd="slow" advTm="3825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M:\Dept\Business Office\Student Assistant Files\CHMS 50th Anniversary Slideshow Pictures\CHMS Party Photos\4_Page_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1066800"/>
            <a:ext cx="9968703" cy="81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315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4"/>
    </mc:Choice>
    <mc:Fallback>
      <p:transition spd="slow" advTm="4044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:\Dept\Business Office\Student Assistant Files\CHMS 50th Anniversary Slideshow Pictures\CHMS Party Photos\4_Page_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449" y="-125004"/>
            <a:ext cx="9898497" cy="751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053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61"/>
    </mc:Choice>
    <mc:Fallback>
      <p:transition spd="slow" advTm="406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M:\Dept\Business Office\Student Assistant Files\CHMS 50th Anniversary Slideshow Pictures\CHMS Party Photos\4_Page_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98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620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5"/>
    </mc:Choice>
    <mc:Fallback>
      <p:transition spd="slow" advTm="4135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M:\Dept\Business Office\Student Assistant Files\CHMS 50th Anniversary Slideshow Pictures\CHMS Party Photos\4_Page_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0"/>
            <a:ext cx="103506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262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5"/>
    </mc:Choice>
    <mc:Fallback>
      <p:transition spd="slow" advTm="3285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M:\Dept\Business Office\Student Assistant Files\CHMS 50th Anniversary Slideshow Pictures\CHMS Party Photos\5_Page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53215"/>
            <a:ext cx="10478543" cy="691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802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1"/>
    </mc:Choice>
    <mc:Fallback>
      <p:transition spd="slow" advTm="374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M:\Dept\Business Office\Student Assistant Files\CHMS 50th Anniversary Slideshow Pictures\CHMS Party Photos\5_Page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03" y="0"/>
            <a:ext cx="9166801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66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6"/>
    </mc:Choice>
    <mc:Fallback>
      <p:transition spd="slow" advTm="4126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M:\Dept\Business Office\Student Assistant Files\CHMS 50th Anniversary Slideshow Pictures\CHMS Party Photos\4_Page_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256" y="-1"/>
            <a:ext cx="9634655" cy="712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506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47"/>
    </mc:Choice>
    <mc:Fallback>
      <p:transition spd="slow" advTm="4647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M:\Dept\Business Office\Student Assistant Files\CHMS 50th Anniversary Slideshow Pictures\CHMS Party Photos\3_Page_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487" y="-52176"/>
            <a:ext cx="10091687" cy="691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07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30"/>
    </mc:Choice>
    <mc:Fallback>
      <p:transition spd="slow" advTm="383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M:\Dept\Business Office\Student Assistant Files\CHMS 50th Anniversary Slideshow Pictures\CHMS Party Photos\3_Page_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6893" y="0"/>
            <a:ext cx="97808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068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82"/>
    </mc:Choice>
    <mc:Fallback>
      <p:transition spd="slow" advTm="4282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M:\Dept\Business Office\Student Assistant Files\CHMS 50th Anniversary Slideshow Pictures\CHMS Party Photos\3_Page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4267200"/>
            <a:ext cx="9929858" cy="1440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749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06"/>
    </mc:Choice>
    <mc:Fallback>
      <p:transition spd="slow" advTm="3906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:\Dept\Business Office\Student Assistant Files\CHMS 50th Anniversary Slideshow Pictures\CHMS Party Photos\4_Page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-457200"/>
            <a:ext cx="11341604" cy="731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627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23"/>
    </mc:Choice>
    <mc:Fallback>
      <p:transition spd="slow" advTm="4023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M:\Dept\Business Office\Student Assistant Files\CHMS 50th Anniversary Slideshow Pictures\CHMS Party Photos\3_Page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041" y="-569258"/>
            <a:ext cx="10153936" cy="750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972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88"/>
    </mc:Choice>
    <mc:Fallback>
      <p:transition spd="slow" advTm="3988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M:\Dept\Business Office\Student Assistant Files\CHMS 50th Anniversary Slideshow Pictures\CHMS Party Photos\3_Page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299"/>
            <a:ext cx="9296399" cy="697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216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3"/>
    </mc:Choice>
    <mc:Fallback>
      <p:transition spd="slow" advTm="4133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M:\Dept\Business Office\Student Assistant Files\CHMS 50th Anniversary Slideshow Pictures\CHMS Party Photos\5_Pag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875" y="-533400"/>
            <a:ext cx="10138003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142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58"/>
    </mc:Choice>
    <mc:Fallback>
      <p:transition spd="slow" advTm="3958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M:\Dept\Business Office\Student Assistant Files\CHMS 50th Anniversary Slideshow Pictures\CHMS Party Photos\3_Pag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4572001"/>
            <a:ext cx="9372600" cy="1207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824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75"/>
    </mc:Choice>
    <mc:Fallback>
      <p:transition spd="slow" advTm="4075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M:\Dept\Business Office\Student Assistant Files\CHMS 50th Anniversary Slideshow Pictures\CHMS Party Photos\2_Page_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35" y="0"/>
            <a:ext cx="93204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115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9"/>
    </mc:Choice>
    <mc:Fallback>
      <p:transition spd="slow" advTm="4269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M:\Dept\Business Office\Student Assistant Files\CHMS 50th Anniversary Slideshow Pictures\CHMS Party Photos\2_Page_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772"/>
            <a:ext cx="9175376" cy="776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253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52"/>
    </mc:Choice>
    <mc:Fallback>
      <p:transition spd="slow" advTm="3852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M:\Dept\Business Office\Student Assistant Files\CHMS 50th Anniversary Slideshow Pictures\CHMS Party Photos\2_Page_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768" y="0"/>
            <a:ext cx="100751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448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26"/>
    </mc:Choice>
    <mc:Fallback>
      <p:transition spd="slow" advTm="3526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M:\Dept\Business Office\Student Assistant Files\CHMS 50th Anniversary Slideshow Pictures\CHMS Party Photos\2_Page_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136" y="0"/>
            <a:ext cx="9358535" cy="697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796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25"/>
    </mc:Choice>
    <mc:Fallback>
      <p:transition spd="slow" advTm="4025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:\Dept\Business Office\Student Assistant Files\CHMS 50th Anniversary Slideshow Pictures\CHMS Party Photos\2_Page_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087"/>
            <a:ext cx="9144000" cy="899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82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6"/>
    </mc:Choice>
    <mc:Fallback>
      <p:transition spd="slow" advTm="3536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M:\Dept\Business Office\Student Assistant Files\CHMS 50th Anniversary Slideshow Pictures\CHMS Party Photos\2_Page_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333" y="0"/>
            <a:ext cx="93593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131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2"/>
    </mc:Choice>
    <mc:Fallback>
      <p:transition spd="slow" advTm="3532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:\Dept\Business Office\Student Assistant Files\CHMS 50th Anniversary Slideshow Pictures\CHMS Party Photos\4_Page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457200"/>
            <a:ext cx="10134600" cy="787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109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93"/>
    </mc:Choice>
    <mc:Fallback>
      <p:transition spd="slow" advTm="4293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M:\Dept\Business Office\Student Assistant Files\CHMS 50th Anniversary Slideshow Pictures\CHMS Party Photos\2_Page_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12" y="0"/>
            <a:ext cx="10351131" cy="688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872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68"/>
    </mc:Choice>
    <mc:Fallback>
      <p:transition spd="slow" advTm="4068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M:\Dept\Business Office\Student Assistant Files\CHMS 50th Anniversary Slideshow Pictures\CHMS Party Photos\2_Page_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75" y="-17010"/>
            <a:ext cx="9568200" cy="687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345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6"/>
    </mc:Choice>
    <mc:Fallback>
      <p:transition spd="slow" advTm="4046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M:\Dept\Business Office\Student Assistant Files\CHMS 50th Anniversary Slideshow Pictures\CHMS Party Photos\2_Page_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372600" cy="686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109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79"/>
    </mc:Choice>
    <mc:Fallback>
      <p:transition spd="slow" advTm="4079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M:\Dept\Business Office\Student Assistant Files\CHMS 50th Anniversary Slideshow Pictures\CHMS Party Photos\2_Page_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012" y="-107622"/>
            <a:ext cx="9308012" cy="719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063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27"/>
    </mc:Choice>
    <mc:Fallback>
      <p:transition spd="slow" advTm="4027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M:\Dept\Business Office\Student Assistant Files\CHMS 50th Anniversary Slideshow Pictures\CHMS Party Photos\2_Page_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578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692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15"/>
    </mc:Choice>
    <mc:Fallback>
      <p:transition spd="slow" advTm="4115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M:\Dept\Business Office\Student Assistant Files\CHMS 50th Anniversary Slideshow Pictures\CHMS Party Photos\2_Page_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592" y="0"/>
            <a:ext cx="102843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059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97"/>
    </mc:Choice>
    <mc:Fallback>
      <p:transition spd="slow" advTm="4197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M:\Dept\Business Office\Student Assistant Files\CHMS 50th Anniversary Slideshow Pictures\CHMS Party Photos\2_Page_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812"/>
            <a:ext cx="9220200" cy="1234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824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73"/>
    </mc:Choice>
    <mc:Fallback>
      <p:transition spd="slow" advTm="3973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M:\Dept\Business Office\Student Assistant Files\CHMS 50th Anniversary Slideshow Pictures\CHMS Party Photos\2_Page_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79" y="0"/>
            <a:ext cx="92671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902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34"/>
    </mc:Choice>
    <mc:Fallback>
      <p:transition spd="slow" advTm="4634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M:\Dept\Business Office\Student Assistant Files\CHMS 50th Anniversary Slideshow Pictures\CHMS Party Photos\2_Page_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457200"/>
            <a:ext cx="9486370" cy="732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056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91"/>
    </mc:Choice>
    <mc:Fallback>
      <p:transition spd="slow" advTm="3991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M:\Dept\Business Office\Student Assistant Files\CHMS 50th Anniversary Slideshow Pictures\CHMS Party Photos\2_Page_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228600"/>
            <a:ext cx="9296400" cy="745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500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9"/>
    </mc:Choice>
    <mc:Fallback>
      <p:transition spd="slow" advTm="3919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:\Dept\Business Office\Student Assistant Files\CHMS 50th Anniversary Slideshow Pictures\CHMS Party Photos\4_Page_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898" y="-1219200"/>
            <a:ext cx="10753053" cy="864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836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1"/>
    </mc:Choice>
    <mc:Fallback>
      <p:transition spd="slow" advTm="4031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M:\Dept\Business Office\Student Assistant Files\CHMS 50th Anniversary Slideshow Pictures\CHMS Party Photos\2_Page_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9713"/>
            <a:ext cx="9215718" cy="799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316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89"/>
    </mc:Choice>
    <mc:Fallback>
      <p:transition spd="slow" advTm="3989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M:\Dept\Business Office\Student Assistant Files\CHMS 50th Anniversary Slideshow Pictures\CHMS Party Photos\2_Page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3175" y="-1"/>
            <a:ext cx="10409575" cy="695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374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57"/>
    </mc:Choice>
    <mc:Fallback>
      <p:transition spd="slow" advTm="4057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M:\Dept\Business Office\Student Assistant Files\CHMS 50th Anniversary Slideshow Pictures\CHMS Party Photos\2_Page_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545718" cy="716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754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17"/>
    </mc:Choice>
    <mc:Fallback>
      <p:transition spd="slow" advTm="4217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M:\Dept\Business Office\Student Assistant Files\CHMS 50th Anniversary Slideshow Pictures\CHMS Party Photos\2_Page_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51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939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44"/>
    </mc:Choice>
    <mc:Fallback>
      <p:transition spd="slow" advTm="3844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M:\Dept\Business Office\Student Assistant Files\CHMS 50th Anniversary Slideshow Pictures\CHMS Party Photos\2_Page_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955" y="0"/>
            <a:ext cx="10104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672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27"/>
    </mc:Choice>
    <mc:Fallback>
      <p:transition spd="slow" advTm="4227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M:\Dept\Business Office\Student Assistant Files\CHMS 50th Anniversary Slideshow Pictures\CHMS Party Photos\2_Page_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14600"/>
            <a:ext cx="9827094" cy="128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168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54"/>
    </mc:Choice>
    <mc:Fallback>
      <p:transition spd="slow" advTm="4054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M:\Dept\Business Office\Student Assistant Files\CHMS 50th Anniversary Slideshow Pictures\CHMS Party Photos\2_Page_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833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6"/>
    </mc:Choice>
    <mc:Fallback>
      <p:transition spd="slow" advTm="3916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M:\Dept\Business Office\Student Assistant Files\CHMS 50th Anniversary Slideshow Pictures\CHMS Party Photos\2_Page_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667" y="0"/>
            <a:ext cx="9439518" cy="689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185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9"/>
    </mc:Choice>
    <mc:Fallback>
      <p:transition spd="slow" advTm="3559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M:\Dept\Business Office\Student Assistant Files\CHMS 50th Anniversary Slideshow Pictures\CHMS Party Photos\2_Page_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90963"/>
            <a:ext cx="9144000" cy="1274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600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25"/>
    </mc:Choice>
    <mc:Fallback>
      <p:transition spd="slow" advTm="4325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M:\Dept\Business Office\Student Assistant Files\CHMS 50th Anniversary Slideshow Pictures\CHMS Party Photos\2_Page_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2" y="-2819400"/>
            <a:ext cx="9596718" cy="1336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691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9"/>
    </mc:Choice>
    <mc:Fallback>
      <p:transition spd="slow" advTm="3879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:\Dept\Business Office\Student Assistant Files\CHMS 50th Anniversary Slideshow Pictures\CHMS Party Photos\4_Page_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304800"/>
            <a:ext cx="9753600" cy="777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148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51"/>
    </mc:Choice>
    <mc:Fallback>
      <p:transition spd="slow" advTm="4351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M:\Dept\Business Office\Student Assistant Files\CHMS 50th Anniversary Slideshow Pictures\CHMS Party Photos\2_Page_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729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21"/>
    </mc:Choice>
    <mc:Fallback>
      <p:transition spd="slow" advTm="3921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M:\Dept\Business Office\Student Assistant Files\CHMS 50th Anniversary Slideshow Pictures\CHMS Party Photos\2_Page_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1353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615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49"/>
    </mc:Choice>
    <mc:Fallback>
      <p:transition spd="slow" advTm="3949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M:\Dept\Business Office\Student Assistant Files\CHMS 50th Anniversary Slideshow Pictures\CHMS Party Photos\2_Page_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222197" cy="688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246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92"/>
    </mc:Choice>
    <mc:Fallback>
      <p:transition spd="slow" advTm="4092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M:\Dept\Business Office\Student Assistant Files\CHMS 50th Anniversary Slideshow Pictures\CHMS Party Photos\2_Page_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966"/>
            <a:ext cx="9166412" cy="686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552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49"/>
    </mc:Choice>
    <mc:Fallback>
      <p:transition spd="slow" advTm="4149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M:\Dept\Business Office\Student Assistant Files\CHMS 50th Anniversary Slideshow Pictures\CHMS Party Photos\2_Page_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515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8"/>
    </mc:Choice>
    <mc:Fallback>
      <p:transition spd="slow" advTm="4208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M:\Dept\Business Office\Student Assistant Files\CHMS 50th Anniversary Slideshow Pictures\CHMS Party Photos\2_Page_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038" y="-84924"/>
            <a:ext cx="9357038" cy="694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688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30"/>
    </mc:Choice>
    <mc:Fallback>
      <p:transition spd="slow" advTm="383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M:\Dept\Business Office\Student Assistant Files\CHMS 50th Anniversary Slideshow Pictures\CHMS Party Photos\2_Page_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385" y="0"/>
            <a:ext cx="92643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868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83"/>
    </mc:Choice>
    <mc:Fallback>
      <p:transition spd="slow" advTm="4083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M:\Dept\Business Office\Student Assistant Files\CHMS 50th Anniversary Slideshow Pictures\CHMS Party Photos\2_Page_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91" y="0"/>
            <a:ext cx="99548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392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61"/>
    </mc:Choice>
    <mc:Fallback>
      <p:transition spd="slow" advTm="4061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M:\Dept\Business Office\Student Assistant Files\CHMS 50th Anniversary Slideshow Pictures\CHMS Party Photos\2_Page_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199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2"/>
    </mc:Choice>
    <mc:Fallback>
      <p:transition spd="slow" advTm="4442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M:\Dept\Business Office\Student Assistant Files\CHMS 50th Anniversary Slideshow Pictures\CHMS Party Photos\2_Page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85366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711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56"/>
    </mc:Choice>
    <mc:Fallback>
      <p:transition spd="slow" advTm="4156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:\Dept\Business Office\Student Assistant Files\CHMS 50th Anniversary Slideshow Pictures\CHMS Party Photos\4_Page_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-1295400"/>
            <a:ext cx="11204594" cy="888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120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8"/>
    </mc:Choice>
    <mc:Fallback>
      <p:transition spd="slow" advTm="4048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M:\Dept\Business Office\Student Assistant Files\CHMS 50th Anniversary Slideshow Pictures\CHMS Party Photos\2_Page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392" y="-1"/>
            <a:ext cx="9499591" cy="690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464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83"/>
    </mc:Choice>
    <mc:Fallback>
      <p:transition spd="slow" advTm="3983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M:\Dept\Business Office\Student Assistant Files\CHMS 50th Anniversary Slideshow Pictures\CHMS Party Photos\1_Page_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143999" cy="809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769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64"/>
    </mc:Choice>
    <mc:Fallback>
      <p:transition spd="slow" advTm="4064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M:\Dept\Business Office\Student Assistant Files\CHMS 50th Anniversary Slideshow Pictures\CHMS Party Photos\1_Page_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2" y="-152400"/>
            <a:ext cx="9529482" cy="122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912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60"/>
    </mc:Choice>
    <mc:Fallback>
      <p:transition spd="slow" advTm="406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M:\Dept\Business Office\Student Assistant Files\CHMS 50th Anniversary Slideshow Pictures\CHMS Party Photos\1_Page_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4849"/>
            <a:ext cx="9448800" cy="710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802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94"/>
    </mc:Choice>
    <mc:Fallback>
      <p:transition spd="slow" advTm="3994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M:\Dept\Business Office\Student Assistant Files\CHMS 50th Anniversary Slideshow Pictures\CHMS Party Photos\1_Page_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-533400"/>
            <a:ext cx="10693310" cy="754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415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6"/>
    </mc:Choice>
    <mc:Fallback>
      <p:transition spd="slow" advTm="4106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M:\Dept\Business Office\Student Assistant Files\CHMS 50th Anniversary Slideshow Pictures\CHMS Party Photos\1_Page_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9529283" cy="696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742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36"/>
    </mc:Choice>
    <mc:Fallback>
      <p:transition spd="slow" advTm="4236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M:\Dept\Business Office\Student Assistant Files\CHMS 50th Anniversary Slideshow Pictures\CHMS Party Photos\1_Page_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"/>
            <a:ext cx="9372600" cy="791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821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28"/>
    </mc:Choice>
    <mc:Fallback>
      <p:transition spd="slow" advTm="3828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M:\Dept\Business Office\Student Assistant Files\CHMS 50th Anniversary Slideshow Pictures\CHMS Party Photos\1_Page_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51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599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90"/>
    </mc:Choice>
    <mc:Fallback>
      <p:transition spd="slow" advTm="429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M:\Dept\Business Office\Student Assistant Files\CHMS 50th Anniversary Slideshow Pictures\CHMS Party Photos\1_Page_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98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17"/>
    </mc:Choice>
    <mc:Fallback>
      <p:transition spd="slow" advTm="3517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M:\Dept\Business Office\Student Assistant Files\CHMS 50th Anniversary Slideshow Pictures\CHMS Party Photos\1_Page_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928"/>
            <a:ext cx="9179859" cy="691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618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5"/>
    </mc:Choice>
    <mc:Fallback>
      <p:transition spd="slow" advTm="3915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:\Dept\Business Office\Student Assistant Files\CHMS 50th Anniversary Slideshow Pictures\CHMS Party Photos\4_Page_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4470" y="-914400"/>
            <a:ext cx="10950213" cy="792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343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77"/>
    </mc:Choice>
    <mc:Fallback>
      <p:transition spd="slow" advTm="4077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M:\Dept\Business Office\Student Assistant Files\CHMS 50th Anniversary Slideshow Pictures\CHMS Party Photos\1_Page_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2006"/>
            <a:ext cx="9144000" cy="705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469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99"/>
    </mc:Choice>
    <mc:Fallback>
      <p:transition spd="slow" advTm="4099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M:\Dept\Business Office\Student Assistant Files\CHMS 50th Anniversary Slideshow Pictures\CHMS Party Photos\1_Page_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30" y="0"/>
            <a:ext cx="92381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423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5"/>
    </mc:Choice>
    <mc:Fallback>
      <p:transition spd="slow" advTm="3875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M:\Dept\Business Office\Student Assistant Files\CHMS 50th Anniversary Slideshow Pictures\CHMS Party Photos\1_Page_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72029"/>
            <a:ext cx="9525000" cy="703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793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2"/>
    </mc:Choice>
    <mc:Fallback>
      <p:transition spd="slow" advTm="4012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M:\Dept\Business Office\Student Assistant Files\CHMS 50th Anniversary Slideshow Pictures\CHMS Party Photos\1_Page_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973" y="0"/>
            <a:ext cx="98511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183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95"/>
    </mc:Choice>
    <mc:Fallback>
      <p:transition spd="slow" advTm="4095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M:\Dept\Business Office\Student Assistant Files\CHMS 50th Anniversary Slideshow Pictures\CHMS Party Photos\1_Page_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6746" y="0"/>
            <a:ext cx="104469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805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94"/>
    </mc:Choice>
    <mc:Fallback>
      <p:transition spd="slow" advTm="3994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M:\Dept\Business Office\Student Assistant Files\CHMS 50th Anniversary Slideshow Pictures\CHMS Party Photos\1_Page_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7760" y="-68931"/>
            <a:ext cx="10734160" cy="695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220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91"/>
    </mc:Choice>
    <mc:Fallback>
      <p:transition spd="slow" advTm="4091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M:\Dept\Business Office\Student Assistant Files\CHMS 50th Anniversary Slideshow Pictures\CHMS Party Photos\1_Page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5016" y="-46044"/>
            <a:ext cx="10449016" cy="69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694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28"/>
    </mc:Choice>
    <mc:Fallback>
      <p:transition spd="slow" advTm="4028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M:\Dept\Business Office\Student Assistant Files\CHMS 50th Anniversary Slideshow Pictures\CHMS Party Photos\1_Page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317" y="0"/>
            <a:ext cx="94041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361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0"/>
    </mc:Choice>
    <mc:Fallback>
      <p:transition spd="slow" advTm="41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M:\Dept\Business Office\Student Assistant Files\CHMS 50th Anniversary Slideshow Pictures\CHMS Party Photos\4_Page_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400" y="-838200"/>
            <a:ext cx="10972800" cy="800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221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59"/>
    </mc:Choice>
    <mc:Fallback>
      <p:transition spd="slow" advTm="4059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M:\Dept\Business Office\Student Assistant Files\CHMS 50th Anniversary Slideshow Pictures\CHMS Party Photos\4_Page_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861" y="-228600"/>
            <a:ext cx="10727291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016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57"/>
    </mc:Choice>
    <mc:Fallback>
      <p:transition spd="slow" advTm="3957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111</TotalTime>
  <Words>6</Words>
  <Application>Microsoft Office PowerPoint</Application>
  <PresentationFormat>On-screen Show (4:3)</PresentationFormat>
  <Paragraphs>2</Paragraphs>
  <Slides>77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78" baseType="lpstr">
      <vt:lpstr>Apex</vt:lpstr>
      <vt:lpstr>CHMS PARTY PHOTOS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CHMS PARTY PHOTOS</dc:title>
  <dc:creator>Terri A Ramirez</dc:creator>
  <cp:lastModifiedBy>Terri A Ramirez</cp:lastModifiedBy>
  <cp:revision>14</cp:revision>
  <dcterms:created xsi:type="dcterms:W3CDTF">2014-04-01T20:40:37Z</dcterms:created>
  <dcterms:modified xsi:type="dcterms:W3CDTF">2014-04-16T17:48:57Z</dcterms:modified>
</cp:coreProperties>
</file>