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037859-FC70-49FF-8812-521451F50AAE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3AA1D3-AD1B-4568-8004-BF546D833A5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Futura UC Davis Book" panose="020B0502020204020303" pitchFamily="34" charset="0"/>
              </a:rPr>
              <a:t>UCD THROUGH THE YEARS</a:t>
            </a:r>
            <a:endParaRPr lang="en-US" sz="4800" dirty="0">
              <a:latin typeface="Futura UC Davis Book" panose="020B0502020204020303" pitchFamily="34" charset="0"/>
            </a:endParaRPr>
          </a:p>
        </p:txBody>
      </p:sp>
      <p:pic>
        <p:nvPicPr>
          <p:cNvPr id="1026" name="Picture 2" descr="M:\Dept\Business Office\Student Assistant Files\CHMS 50th Anniversary Slideshow Pictures\50th Logo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78" y="3962400"/>
            <a:ext cx="6858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3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2"/>
    </mc:Choice>
    <mc:Fallback xmlns="">
      <p:transition spd="slow" advTm="39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:\Dept\Business Office\Student Assistant Files\CHMS 50th Anniversary Slideshow Pictures\UC Davis through the years\2_Pag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1143000"/>
            <a:ext cx="10363200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8"/>
    </mc:Choice>
    <mc:Fallback xmlns="">
      <p:transition spd="slow" advTm="387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:\Dept\Business Office\Student Assistant Files\CHMS 50th Anniversary Slideshow Pictures\UC Davis through the years\2_P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457200"/>
            <a:ext cx="9905999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7"/>
    </mc:Choice>
    <mc:Fallback xmlns="">
      <p:transition spd="slow" advTm="397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:\Dept\Business Office\Student Assistant Files\CHMS 50th Anniversary Slideshow Pictures\UC Davis through the years\1_Pag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783" y="-609600"/>
            <a:ext cx="115062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9"/>
    </mc:Choice>
    <mc:Fallback xmlns="">
      <p:transition spd="slow" advTm="453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:\Dept\Business Office\Student Assistant Files\CHMS 50th Anniversary Slideshow Pictures\UC Davis through the years\1_Pag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1" y="-262144"/>
            <a:ext cx="10163221" cy="71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1"/>
    </mc:Choice>
    <mc:Fallback xmlns="">
      <p:transition spd="slow" advTm="378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:\Dept\Business Office\Student Assistant Files\CHMS 50th Anniversary Slideshow Pictures\UC Davis through the years\1_Pag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116" y="-365134"/>
            <a:ext cx="9970116" cy="722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0"/>
    </mc:Choice>
    <mc:Fallback xmlns="">
      <p:transition spd="slow" advTm="414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Dept\Business Office\Student Assistant Files\CHMS 50th Anniversary Slideshow Pictures\UC Davis through the years\1_Pag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327" y="0"/>
            <a:ext cx="10294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1"/>
    </mc:Choice>
    <mc:Fallback xmlns="">
      <p:transition spd="slow" advTm="374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:\Dept\Business Office\Student Assistant Files\CHMS 50th Anniversary Slideshow Pictures\UC Davis through the years\1_Pag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750" y="0"/>
            <a:ext cx="10298576" cy="68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5"/>
    </mc:Choice>
    <mc:Fallback xmlns="">
      <p:transition spd="slow" advTm="412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:\Dept\Business Office\Student Assistant Files\CHMS 50th Anniversary Slideshow Pictures\UC Davis through the years\1_Pag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304800"/>
            <a:ext cx="10210800" cy="149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2"/>
    </mc:Choice>
    <mc:Fallback xmlns="">
      <p:transition spd="slow" advTm="349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:\Dept\Business Office\Student Assistant Files\CHMS 50th Anniversary Slideshow Pictures\UC Davis through the years\1_Pag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138" y="0"/>
            <a:ext cx="10717138" cy="69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1"/>
    </mc:Choice>
    <mc:Fallback xmlns="">
      <p:transition spd="slow" advTm="381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:\Dept\Business Office\Student Assistant Files\CHMS 50th Anniversary Slideshow Pictures\UC Davis through the years\1_Page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31029"/>
            <a:ext cx="9220200" cy="722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8"/>
    </mc:Choice>
    <mc:Fallback xmlns="">
      <p:transition spd="slow" advTm="357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Dept\Business Office\Student Assistant Files\CHMS 50th Anniversary Slideshow Pictures\UC Davis through the years\2_Pag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226" y="-213460"/>
            <a:ext cx="10347426" cy="707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"/>
    </mc:Choice>
    <mc:Fallback xmlns="">
      <p:transition spd="slow" advTm="381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:\Dept\Business Office\Student Assistant Files\CHMS 50th Anniversary Slideshow Pictures\UC Davis through the years\1_Pag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1021"/>
            <a:ext cx="9372600" cy="1357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2"/>
    </mc:Choice>
    <mc:Fallback xmlns="">
      <p:transition spd="slow" advTm="396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:\Dept\Business Office\Student Assistant Files\CHMS 50th Anniversary Slideshow Pictures\UC Davis through the years\1_Pag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631041" cy="701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8"/>
    </mc:Choice>
    <mc:Fallback xmlns="">
      <p:transition spd="slow" advTm="399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:\Dept\Business Office\Student Assistant Files\CHMS 50th Anniversary Slideshow Pictures\UC Davis through the years\1_Pag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9400"/>
            <a:ext cx="9296400" cy="143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5"/>
    </mc:Choice>
    <mc:Fallback xmlns="">
      <p:transition spd="slow" advTm="410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:\Dept\Business Office\Student Assistant Files\CHMS 50th Anniversary Slideshow Pictures\UC Davis through the years\1_Pag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81000"/>
            <a:ext cx="10134600" cy="73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6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"/>
    </mc:Choice>
    <mc:Fallback xmlns="">
      <p:transition spd="slow" advTm="375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:\Dept\Business Office\Student Assistant Files\CHMS 50th Anniversary Slideshow Pictures\UC Davis through the years\1_Page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33" y="0"/>
            <a:ext cx="10561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"/>
    </mc:Choice>
    <mc:Fallback xmlns="">
      <p:transition spd="slow" advTm="396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:\Dept\Business Office\Student Assistant Files\CHMS 50th Anniversary Slideshow Pictures\UC Davis through the years\1_Pag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908" y="-609600"/>
            <a:ext cx="10592229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8"/>
    </mc:Choice>
    <mc:Fallback xmlns="">
      <p:transition spd="slow" advTm="426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:\Dept\Business Office\Student Assistant Files\CHMS 50th Anniversary Slideshow Pictures\UC Davis through the years\1_Pag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635" y="-68678"/>
            <a:ext cx="9805635" cy="69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5"/>
    </mc:Choice>
    <mc:Fallback xmlns="">
      <p:transition spd="slow" advTm="378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:\Dept\Business Office\Student Assistant Files\CHMS 50th Anniversary Slideshow Pictures\UC Davis through the years\1_P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74" y="-4482"/>
            <a:ext cx="9367174" cy="71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1"/>
    </mc:Choice>
    <mc:Fallback xmlns="">
      <p:transition spd="slow" advTm="38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Dept\Business Office\Student Assistant Files\CHMS 50th Anniversary Slideshow Pictures\UC Davis through the years\2_Page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150"/>
            <a:ext cx="9946766" cy="691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4"/>
    </mc:Choice>
    <mc:Fallback xmlns="">
      <p:transition spd="slow" advTm="391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Dept\Business Office\Student Assistant Files\CHMS 50th Anniversary Slideshow Pictures\UC Davis through the years\2_Pag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55059"/>
            <a:ext cx="9220200" cy="71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4"/>
    </mc:Choice>
    <mc:Fallback xmlns="">
      <p:transition spd="slow" advTm="421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Dept\Business Office\Student Assistant Files\CHMS 50th Anniversary Slideshow Pictures\UC Davis through the years\2_Pag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1828801"/>
            <a:ext cx="10210800" cy="89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5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"/>
    </mc:Choice>
    <mc:Fallback xmlns="">
      <p:transition spd="slow" advTm="334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Dept\Business Office\Student Assistant Files\CHMS 50th Anniversary Slideshow Pictures\UC Davis through the years\2_Pag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1" y="-274765"/>
            <a:ext cx="10344493" cy="71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"/>
    </mc:Choice>
    <mc:Fallback xmlns="">
      <p:transition spd="slow" advTm="415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Dept\Business Office\Student Assistant Files\CHMS 50th Anniversary Slideshow Pictures\UC Davis through the years\2_Pag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80" y="-76200"/>
            <a:ext cx="978546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4"/>
    </mc:Choice>
    <mc:Fallback xmlns="">
      <p:transition spd="slow" advTm="403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:\Dept\Business Office\Student Assistant Files\CHMS 50th Anniversary Slideshow Pictures\UC Davis through the years\2_Page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0274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0"/>
    </mc:Choice>
    <mc:Fallback xmlns="">
      <p:transition spd="slow" advTm="43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:\Dept\Business Office\Student Assistant Files\CHMS 50th Anniversary Slideshow Pictures\UC Davis through the years\2_Page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1143000"/>
            <a:ext cx="12080535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9"/>
    </mc:Choice>
    <mc:Fallback xmlns="">
      <p:transition spd="slow" advTm="382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4</Words>
  <Application>Microsoft Office PowerPoint</Application>
  <PresentationFormat>On-screen Show (4:3)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Book Antiqua</vt:lpstr>
      <vt:lpstr>Futura UC Davis Book</vt:lpstr>
      <vt:lpstr>Lucida Sans</vt:lpstr>
      <vt:lpstr>Wingdings</vt:lpstr>
      <vt:lpstr>Wingdings 2</vt:lpstr>
      <vt:lpstr>Wingdings 3</vt:lpstr>
      <vt:lpstr>Apex</vt:lpstr>
      <vt:lpstr>UCD THROUGH THE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UCD THROUGH THE YEARS</dc:title>
  <dc:creator>Terri A Ramirez</dc:creator>
  <cp:lastModifiedBy>Brady Oppenheim</cp:lastModifiedBy>
  <cp:revision>6</cp:revision>
  <dcterms:created xsi:type="dcterms:W3CDTF">2014-03-31T23:05:52Z</dcterms:created>
  <dcterms:modified xsi:type="dcterms:W3CDTF">2019-06-24T17:01:34Z</dcterms:modified>
</cp:coreProperties>
</file>