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2" r:id="rId4"/>
    <p:sldId id="283" r:id="rId5"/>
    <p:sldId id="284" r:id="rId6"/>
    <p:sldId id="259" r:id="rId7"/>
    <p:sldId id="260" r:id="rId8"/>
    <p:sldId id="261" r:id="rId9"/>
    <p:sldId id="262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10" r:id="rId42"/>
    <p:sldId id="311" r:id="rId43"/>
    <p:sldId id="312" r:id="rId44"/>
    <p:sldId id="314" r:id="rId45"/>
    <p:sldId id="315" r:id="rId46"/>
    <p:sldId id="313" r:id="rId47"/>
    <p:sldId id="316" r:id="rId48"/>
    <p:sldId id="317" r:id="rId49"/>
    <p:sldId id="319" r:id="rId50"/>
    <p:sldId id="320" r:id="rId51"/>
    <p:sldId id="321" r:id="rId52"/>
    <p:sldId id="322" r:id="rId53"/>
    <p:sldId id="323" r:id="rId54"/>
    <p:sldId id="324" r:id="rId55"/>
    <p:sldId id="32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80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6DB1-9EDE-44E9-9965-6E6FB8AC126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9D37-437B-447D-92AD-4E5C96B7EE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6DB1-9EDE-44E9-9965-6E6FB8AC126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9D37-437B-447D-92AD-4E5C96B7E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6DB1-9EDE-44E9-9965-6E6FB8AC126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9D37-437B-447D-92AD-4E5C96B7E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6DB1-9EDE-44E9-9965-6E6FB8AC126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9D37-437B-447D-92AD-4E5C96B7E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6DB1-9EDE-44E9-9965-6E6FB8AC126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7149D37-437B-447D-92AD-4E5C96B7EE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6DB1-9EDE-44E9-9965-6E6FB8AC126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9D37-437B-447D-92AD-4E5C96B7E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6DB1-9EDE-44E9-9965-6E6FB8AC126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9D37-437B-447D-92AD-4E5C96B7E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6DB1-9EDE-44E9-9965-6E6FB8AC126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9D37-437B-447D-92AD-4E5C96B7E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6DB1-9EDE-44E9-9965-6E6FB8AC126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9D37-437B-447D-92AD-4E5C96B7E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6DB1-9EDE-44E9-9965-6E6FB8AC126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9D37-437B-447D-92AD-4E5C96B7E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6DB1-9EDE-44E9-9965-6E6FB8AC126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9D37-437B-447D-92AD-4E5C96B7E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936DB1-9EDE-44E9-9965-6E6FB8AC1263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149D37-437B-447D-92AD-4E5C96B7EEE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Futura UC Davis Book" panose="020B0502020204020303" pitchFamily="34" charset="0"/>
              </a:rPr>
              <a:t>LASSEN &amp; TRONA TRIPS</a:t>
            </a:r>
            <a:endParaRPr lang="en-US" dirty="0">
              <a:latin typeface="Futura UC Davis Book" panose="020B05020202040203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95" y="3968010"/>
            <a:ext cx="6078143" cy="16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62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5"/>
    </mc:Choice>
    <mc:Fallback>
      <p:transition spd="slow" advTm="416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M:\Dept\Business Office\Student Assistant Files\CHMS 50th Anniversary Slideshow Pictures\CHMS Lassen and Trona Trips\140226115921_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910" y="-381000"/>
            <a:ext cx="10578228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0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6"/>
    </mc:Choice>
    <mc:Fallback>
      <p:transition spd="slow" advTm="386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:\Dept\Business Office\Student Assistant Files\CHMS 50th Anniversary Slideshow Pictures\CHMS Lassen and Trona Trips\140226120538_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72" y="0"/>
            <a:ext cx="963887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32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5"/>
    </mc:Choice>
    <mc:Fallback>
      <p:transition spd="slow" advTm="400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:\Dept\Business Office\Student Assistant Files\CHMS 50th Anniversary Slideshow Pictures\CHMS Lassen and Trona Trips\140226121007_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659" y="-154405"/>
            <a:ext cx="10449859" cy="701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63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11"/>
    </mc:Choice>
    <mc:Fallback>
      <p:transition spd="slow" advTm="441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:\Dept\Business Office\Student Assistant Files\CHMS 50th Anniversary Slideshow Pictures\CHMS Lassen and Trona Trips\140226121007_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385" y="0"/>
            <a:ext cx="116945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35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3"/>
    </mc:Choice>
    <mc:Fallback>
      <p:transition spd="slow" advTm="401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:\Dept\Business Office\Student Assistant Files\CHMS 50th Anniversary Slideshow Pictures\CHMS Lassen and Trona Trips\140226121022_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855" y="0"/>
            <a:ext cx="102350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8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85"/>
    </mc:Choice>
    <mc:Fallback>
      <p:transition spd="slow" advTm="398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:\Dept\Business Office\Student Assistant Files\CHMS 50th Anniversary Slideshow Pictures\CHMS Lassen and Trona Trips\140311153028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7385" y="-111493"/>
            <a:ext cx="10471385" cy="69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8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7"/>
    </mc:Choice>
    <mc:Fallback>
      <p:transition spd="slow" advTm="411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:\Dept\Business Office\Student Assistant Files\CHMS 50th Anniversary Slideshow Pictures\CHMS Lassen and Trona Trips\140311153201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539" y="11128"/>
            <a:ext cx="10123539" cy="684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29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36"/>
    </mc:Choice>
    <mc:Fallback>
      <p:transition spd="slow" advTm="353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:\Dept\Business Office\Student Assistant Files\CHMS 50th Anniversary Slideshow Pictures\CHMS Lassen and Trona Trips\140311153752_0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239" y="0"/>
            <a:ext cx="99661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8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97"/>
    </mc:Choice>
    <mc:Fallback>
      <p:transition spd="slow" advTm="369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:\Dept\Business Office\Student Assistant Files\CHMS 50th Anniversary Slideshow Pictures\CHMS Lassen and Trona Trips\140311153830_0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509" y="-161214"/>
            <a:ext cx="10417709" cy="701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2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5"/>
    </mc:Choice>
    <mc:Fallback>
      <p:transition spd="slow" advTm="422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:\Dept\Business Office\Student Assistant Files\CHMS 50th Anniversary Slideshow Pictures\CHMS Lassen and Trona Trips\140312125036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00168"/>
            <a:ext cx="9220200" cy="71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05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91"/>
    </mc:Choice>
    <mc:Fallback>
      <p:transition spd="slow" advTm="409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M:\Dept\Business Office\Student Assistant Files\CHMS 50th Anniversary Slideshow Pictures\CHMS Lassen and Trona Trips\140226114937_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1244" y="-1379747"/>
            <a:ext cx="10825244" cy="823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3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12"/>
    </mc:Choice>
    <mc:Fallback>
      <p:transition spd="slow" advTm="361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:\Dept\Business Office\Student Assistant Files\CHMS 50th Anniversary Slideshow Pictures\CHMS Lassen and Trona Trips\140312125137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322" y="-164738"/>
            <a:ext cx="9989522" cy="70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5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4"/>
    </mc:Choice>
    <mc:Fallback>
      <p:transition spd="slow" advTm="400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:\Dept\Business Office\Student Assistant Files\CHMS 50th Anniversary Slideshow Pictures\CHMS Lassen and Trona Trips\140312125203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601" y="-200970"/>
            <a:ext cx="10341801" cy="70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28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7"/>
    </mc:Choice>
    <mc:Fallback>
      <p:transition spd="slow" advTm="410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:\Dept\Business Office\Student Assistant Files\CHMS 50th Anniversary Slideshow Pictures\CHMS Lassen and Trona Trips\140312125225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530" y="-710984"/>
            <a:ext cx="9937529" cy="764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41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2"/>
    </mc:Choice>
    <mc:Fallback>
      <p:transition spd="slow" advTm="355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:\Dept\Business Office\Student Assistant Files\CHMS 50th Anniversary Slideshow Pictures\CHMS Lassen and Trona Trips\140312125247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1615"/>
            <a:ext cx="9144000" cy="712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7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11"/>
    </mc:Choice>
    <mc:Fallback>
      <p:transition spd="slow" advTm="441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:\Dept\Business Office\Student Assistant Files\CHMS 50th Anniversary Slideshow Pictures\CHMS Lassen and Trona Trips\140312125308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642" y="-629067"/>
            <a:ext cx="9634641" cy="748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93"/>
    </mc:Choice>
    <mc:Fallback>
      <p:transition spd="slow" advTm="409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:\Dept\Business Office\Student Assistant Files\CHMS 50th Anniversary Slideshow Pictures\CHMS Lassen and Trona Trips\140312125545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349" y="-478012"/>
            <a:ext cx="9472750" cy="73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13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70"/>
    </mc:Choice>
    <mc:Fallback>
      <p:transition spd="slow" advTm="397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:\Dept\Business Office\Student Assistant Files\CHMS 50th Anniversary Slideshow Pictures\CHMS Lassen and Trona Trips\140312125616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566" y="-491004"/>
            <a:ext cx="10156966" cy="750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6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0"/>
    </mc:Choice>
    <mc:Fallback>
      <p:transition spd="slow" advTm="427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:\Dept\Business Office\Student Assistant Files\CHMS 50th Anniversary Slideshow Pictures\CHMS Lassen and Trona Trips\140312125649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15442"/>
            <a:ext cx="9448800" cy="714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6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0"/>
    </mc:Choice>
    <mc:Fallback>
      <p:transition spd="slow" advTm="337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:\Dept\Business Office\Student Assistant Files\CHMS 50th Anniversary Slideshow Pictures\CHMS Lassen and Trona Trips\140312125739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81099"/>
            <a:ext cx="9296400" cy="976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91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0"/>
    </mc:Choice>
    <mc:Fallback>
      <p:transition spd="slow" advTm="399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:\Dept\Business Office\Student Assistant Files\CHMS 50th Anniversary Slideshow Pictures\CHMS Lassen and Trona Trips\140312133644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683393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18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96"/>
    </mc:Choice>
    <mc:Fallback>
      <p:transition spd="slow" advTm="389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:\Dept\Business Office\Student Assistant Files\CHMS 50th Anniversary Slideshow Pictures\CHMS Lassen and Trona Trips\140312125327_0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73" y="-364807"/>
            <a:ext cx="9344173" cy="722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3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9"/>
    </mc:Choice>
    <mc:Fallback>
      <p:transition spd="slow" advTm="401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:\Dept\Business Office\Student Assistant Files\CHMS 50th Anniversary Slideshow Pictures\CHMS Lassen and Trona Trips\140312133711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5101" y="-132520"/>
            <a:ext cx="11041501" cy="699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5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0"/>
    </mc:Choice>
    <mc:Fallback>
      <p:transition spd="slow" advTm="348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:\Dept\Business Office\Student Assistant Files\CHMS 50th Anniversary Slideshow Pictures\CHMS Lassen and Trona Trips\140312133735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451" y="0"/>
            <a:ext cx="9737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2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27"/>
    </mc:Choice>
    <mc:Fallback>
      <p:transition spd="slow" advTm="3727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:\Dept\Business Office\Student Assistant Files\CHMS 50th Anniversary Slideshow Pictures\CHMS Lassen and Trona Trips\140312133819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033" y="-6122"/>
            <a:ext cx="10019433" cy="68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0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2"/>
    </mc:Choice>
    <mc:Fallback>
      <p:transition spd="slow" advTm="4242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:\Dept\Business Office\Student Assistant Files\CHMS 50th Anniversary Slideshow Pictures\CHMS Lassen and Trona Trips\140312133840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500728"/>
            <a:ext cx="10058449" cy="73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94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27"/>
    </mc:Choice>
    <mc:Fallback>
      <p:transition spd="slow" advTm="3827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:\Dept\Business Office\Student Assistant Files\CHMS 50th Anniversary Slideshow Pictures\CHMS Lassen and Trona Trips\140312133903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496" y="-1818"/>
            <a:ext cx="9815496" cy="68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19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5"/>
    </mc:Choice>
    <mc:Fallback>
      <p:transition spd="slow" advTm="4085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:\Dept\Business Office\Student Assistant Files\CHMS 50th Anniversary Slideshow Pictures\CHMS Lassen and Trona Trips\140312133924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697" y="-322420"/>
            <a:ext cx="9935697" cy="71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9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7"/>
    </mc:Choice>
    <mc:Fallback>
      <p:transition spd="slow" advTm="3317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:\Dept\Business Office\Student Assistant Files\CHMS 50th Anniversary Slideshow Pictures\CHMS Lassen and Trona Trips\140312133957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9935" y="-1447800"/>
            <a:ext cx="11614712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2"/>
    </mc:Choice>
    <mc:Fallback>
      <p:transition spd="slow" advTm="3932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:\Dept\Business Office\Student Assistant Files\CHMS 50th Anniversary Slideshow Pictures\CHMS Lassen and Trona Trips\140312135654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537" y="-143970"/>
            <a:ext cx="10259537" cy="70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7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89"/>
    </mc:Choice>
    <mc:Fallback>
      <p:transition spd="slow" advTm="3989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:\Dept\Business Office\Student Assistant Files\CHMS 50th Anniversary Slideshow Pictures\CHMS Lassen and Trona Trips\140312135754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7242" cy="69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8"/>
    </mc:Choice>
    <mc:Fallback>
      <p:transition spd="slow" advTm="4088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:\Dept\Business Office\Student Assistant Files\CHMS 50th Anniversary Slideshow Pictures\CHMS Lassen and Trona Trips\140312135754_0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82"/>
            <a:ext cx="9851069" cy="70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23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43"/>
    </mc:Choice>
    <mc:Fallback>
      <p:transition spd="slow" advTm="364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:\Dept\Business Office\Student Assistant Files\CHMS 50th Anniversary Slideshow Pictures\CHMS Lassen and Trona Trips\140312125359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310" y="-565861"/>
            <a:ext cx="9548310" cy="74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7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99"/>
    </mc:Choice>
    <mc:Fallback>
      <p:transition spd="slow" advTm="3899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:\Dept\Business Office\Student Assistant Files\CHMS 50th Anniversary Slideshow Pictures\CHMS Lassen and Trona Trips\140312135654_0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822" y="-48168"/>
            <a:ext cx="10351822" cy="69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9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7"/>
    </mc:Choice>
    <mc:Fallback>
      <p:transition spd="slow" advTm="4087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M:\Dept\Business Office\Student Assistant Files\CHMS 50th Anniversary Slideshow Pictures\CHMS Lassen and Trona Trips\140312143103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308" y="0"/>
            <a:ext cx="1035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12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10"/>
    </mc:Choice>
    <mc:Fallback>
      <p:transition spd="slow" advTm="491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M:\Dept\Business Office\Student Assistant Files\CHMS 50th Anniversary Slideshow Pictures\CHMS Lassen and Trona Trips\140312143103_0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754245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6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97"/>
    </mc:Choice>
    <mc:Fallback>
      <p:transition spd="slow" advTm="4097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M:\Dept\Business Office\Student Assistant Files\CHMS 50th Anniversary Slideshow Pictures\CHMS Lassen and Trona Trips\140313144129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04800"/>
            <a:ext cx="10180911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5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3"/>
    </mc:Choice>
    <mc:Fallback>
      <p:transition spd="slow" advTm="3213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M:\Dept\Business Office\Student Assistant Files\CHMS 50th Anniversary Slideshow Pictures\CHMS Lassen and Trona Trips\140313144203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474" y="-230802"/>
            <a:ext cx="9559874" cy="70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95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26"/>
    </mc:Choice>
    <mc:Fallback>
      <p:transition spd="slow" advTm="3926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M:\Dept\Business Office\Student Assistant Files\CHMS 50th Anniversary Slideshow Pictures\CHMS Lassen and Trona Trips\140313144234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179" y="0"/>
            <a:ext cx="102616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69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46"/>
    </mc:Choice>
    <mc:Fallback>
      <p:transition spd="slow" advTm="3746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M:\Dept\Business Office\Student Assistant Files\CHMS 50th Anniversary Slideshow Pictures\CHMS Lassen and Trona Trips\140312143103_0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207" y="0"/>
            <a:ext cx="102340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12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67"/>
    </mc:Choice>
    <mc:Fallback>
      <p:transition spd="slow" advTm="3667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M:\Dept\Business Office\Student Assistant Files\CHMS 50th Anniversary Slideshow Pictures\CHMS Lassen and Trona Trips\140313144305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12"/>
            <a:ext cx="100432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72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4"/>
    </mc:Choice>
    <mc:Fallback>
      <p:transition spd="slow" advTm="3524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M:\Dept\Business Office\Student Assistant Files\CHMS 50th Anniversary Slideshow Pictures\CHMS Lassen and Trona Trips\140313144326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1200"/>
            <a:ext cx="9144000" cy="1059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94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1"/>
    </mc:Choice>
    <mc:Fallback>
      <p:transition spd="slow" advTm="4301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:\Dept\Business Office\Student Assistant Files\CHMS 50th Anniversary Slideshow Pictures\CHMS Lassen and Trona Trips\140312135843_0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457" y="-120817"/>
            <a:ext cx="9786422" cy="696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43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3"/>
    </mc:Choice>
    <mc:Fallback>
      <p:transition spd="slow" advTm="388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:\Dept\Business Office\Student Assistant Files\CHMS 50th Anniversary Slideshow Pictures\CHMS Lassen and Trona Trips\140312125431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51" y="-534255"/>
            <a:ext cx="9554251" cy="739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64"/>
    </mc:Choice>
    <mc:Fallback>
      <p:transition spd="slow" advTm="3564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M:\Dept\Business Office\Student Assistant Files\CHMS 50th Anniversary Slideshow Pictures\CHMS Lassen and Trona Trips\140312135843_0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847" y="0"/>
            <a:ext cx="10081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5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47"/>
    </mc:Choice>
    <mc:Fallback>
      <p:transition spd="slow" advTm="3747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:\Dept\Business Office\Student Assistant Files\CHMS 50th Anniversary Slideshow Pictures\CHMS Lassen and Trona Trips\140312143006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274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6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1"/>
    </mc:Choice>
    <mc:Fallback>
      <p:transition spd="slow" advTm="3871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M:\Dept\Business Office\Student Assistant Files\CHMS 50th Anniversary Slideshow Pictures\CHMS Lassen and Trona Trips\140312143006_0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7324" y="0"/>
            <a:ext cx="113313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1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5"/>
    </mc:Choice>
    <mc:Fallback>
      <p:transition spd="slow" advTm="4305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M:\Dept\Business Office\Student Assistant Files\CHMS 50th Anniversary Slideshow Pictures\CHMS Lassen and Trona Trips\140312135843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953" y="-424854"/>
            <a:ext cx="10553172" cy="73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8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79"/>
    </mc:Choice>
    <mc:Fallback>
      <p:transition spd="slow" advTm="3779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M:\Dept\Business Office\Student Assistant Files\CHMS 50th Anniversary Slideshow Pictures\CHMS Lassen and Trona Trips\140312143006_0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11153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66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2"/>
    </mc:Choice>
    <mc:Fallback>
      <p:transition spd="slow" advTm="3992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M:\Dept\Business Office\Student Assistant Files\CHMS 50th Anniversary Slideshow Pictures\CHMS Lassen and Trona Trips\140312143006_0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0"/>
            <a:ext cx="11172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05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2"/>
    </mc:Choice>
    <mc:Fallback>
      <p:transition spd="slow" advTm="424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Dept\Business Office\Student Assistant Files\CHMS 50th Anniversary Slideshow Pictures\CHMS Lassen and Trona Trips\140226114937_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2286" y="-1193187"/>
            <a:ext cx="10546285" cy="80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6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08"/>
    </mc:Choice>
    <mc:Fallback>
      <p:transition spd="slow" advTm="390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Dept\Business Office\Student Assistant Files\CHMS 50th Anniversary Slideshow Pictures\CHMS Lassen and Trona Trips\140226114937_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1" y="0"/>
            <a:ext cx="10905513" cy="72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09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23"/>
    </mc:Choice>
    <mc:Fallback>
      <p:transition spd="slow" advTm="472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Dept\Business Office\Student Assistant Files\CHMS 50th Anniversary Slideshow Pictures\CHMS Lassen and Trona Trips\140226115217_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59" y="-170534"/>
            <a:ext cx="10390959" cy="702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71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4"/>
    </mc:Choice>
    <mc:Fallback>
      <p:transition spd="slow" advTm="316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:\Dept\Business Office\Student Assistant Files\CHMS 50th Anniversary Slideshow Pictures\CHMS Lassen and Trona Trips\140226115605_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655" y="-408480"/>
            <a:ext cx="9980655" cy="726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0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54"/>
    </mc:Choice>
    <mc:Fallback>
      <p:transition spd="slow" advTm="445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</TotalTime>
  <Words>4</Words>
  <Application>Microsoft Office PowerPoint</Application>
  <PresentationFormat>On-screen Show (4:3)</PresentationFormat>
  <Paragraphs>1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Apex</vt:lpstr>
      <vt:lpstr>LASSEN &amp; TRONA TRIPS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 A Ramirez</dc:creator>
  <cp:lastModifiedBy>Terri A Ramirez</cp:lastModifiedBy>
  <cp:revision>10</cp:revision>
  <dcterms:created xsi:type="dcterms:W3CDTF">2014-03-31T22:07:09Z</dcterms:created>
  <dcterms:modified xsi:type="dcterms:W3CDTF">2014-04-16T23:02:37Z</dcterms:modified>
</cp:coreProperties>
</file>