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FDF738-0086-4C2F-B124-24D7B79E316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687104-BCD9-4933-905B-414A021CF0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Futura UC Davis Book" panose="020B0502020204020303" pitchFamily="34" charset="0"/>
              </a:rPr>
              <a:t>EMERITUS FACULTY</a:t>
            </a:r>
            <a:endParaRPr lang="en-US" sz="6600" dirty="0">
              <a:latin typeface="Futura UC Davis Book" panose="020B0502020204020303" pitchFamily="34" charset="0"/>
            </a:endParaRPr>
          </a:p>
        </p:txBody>
      </p:sp>
      <p:pic>
        <p:nvPicPr>
          <p:cNvPr id="102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2364"/>
            <a:ext cx="748308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5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3"/>
    </mc:Choice>
    <mc:Fallback>
      <p:transition spd="slow" advTm="35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Dept\Business Office\Student Assistant Files\CHMS 50th Anniversary Slideshow Pictures\DONE Faculty\Dewey Ryu\140320153534_0001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77009"/>
            <a:ext cx="3337217" cy="4952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DEWEY  RYU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20482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0408"/>
            <a:ext cx="2286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6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1"/>
    </mc:Choice>
    <mc:Fallback>
      <p:transition spd="slow" advTm="33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JIM SHACKELFORD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3314" name="Picture 2" descr="M:\Dept\Business Office\Student Assistant Files\CHMS 50th Anniversary Slideshow Pictures\DONE Faculty\Jim Shackelford\1_P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88" y="1447351"/>
            <a:ext cx="3250841" cy="5096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5974992"/>
            <a:ext cx="21336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1"/>
    </mc:Choice>
    <mc:Fallback>
      <p:transition spd="slow" advTm="31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60211"/>
            <a:ext cx="6033812" cy="12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:\Dept\Business Office\Student Assistant Files\CHMS 50th Anniversary Slideshow Pictures\DONE Faculty\1_Pag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7" y="685800"/>
            <a:ext cx="5638800" cy="4458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"/>
    </mc:Choice>
    <mc:Fallback>
      <p:transition spd="slow" advTm="279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:\Dept\Business Office\Student Assistant Files\CHMS 50th Anniversary Slideshow Pictures\DONE Faculty\1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368" y="-724359"/>
            <a:ext cx="11363496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9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5"/>
    </mc:Choice>
    <mc:Fallback>
      <p:transition spd="slow" advTm="29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Dept\Business Office\Student Assistant Files\CHMS 50th Anniversary Slideshow Pictures\DONE Faculty\Alan Jackman\1_Pag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909705" cy="4618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5638799" cy="11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6"/>
    </mc:Choice>
    <mc:Fallback>
      <p:transition spd="slow" advTm="29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Dept\Business Office\Student Assistant Files\CHMS 50th Anniversary Slideshow Pictures\DONE Faculty\Alan Jackman\1_P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0" y="532670"/>
            <a:ext cx="3352800" cy="4368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5265868"/>
            <a:ext cx="5248275" cy="13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1"/>
    </mc:Choice>
    <mc:Fallback>
      <p:transition spd="slow" advTm="31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Dept\Business Office\Student Assistant Files\CHMS 50th Anniversary Slideshow Pictures\DONE Faculty\Ben McCoy\1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89" y="381000"/>
            <a:ext cx="3649327" cy="4721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73" y="5518786"/>
            <a:ext cx="3890962" cy="10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6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5"/>
    </mc:Choice>
    <mc:Fallback>
      <p:transition spd="slow" advTm="30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:\Dept\Business Office\Student Assistant Files\CHMS 50th Anniversary Slideshow Pictures\DONE Faculty\Ben McCoy\1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685800"/>
            <a:ext cx="10494484" cy="93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"/>
    </mc:Choice>
    <mc:Fallback>
      <p:transition spd="slow" advTm="30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Dept\Business Office\Student Assistant Files\CHMS 50th Anniversary Slideshow Pictures\DONE Faculty\Brian Higgins\1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38" y="533400"/>
            <a:ext cx="3355672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46" y="5361052"/>
            <a:ext cx="4915057" cy="13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8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3"/>
    </mc:Choice>
    <mc:Fallback>
      <p:transition spd="slow" advTm="300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Dept\Business Office\Student Assistant Files\CHMS 50th Anniversary Slideshow Pictures\DONE Faculty\Stephen Whitaker\1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14400"/>
            <a:ext cx="9410241" cy="93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4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"/>
    </mc:Choice>
    <mc:Fallback>
      <p:transition spd="slow" advTm="30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JOANNA  GROZA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4338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7703"/>
            <a:ext cx="1958576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Dept\Business Office\Student Assistant Files\CHMS 50th Anniversary Slideshow Pictures\DONE Faculty\Joanna Groza\1_Pag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371600"/>
            <a:ext cx="3292475" cy="51704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1"/>
    </mc:Choice>
    <mc:Fallback>
      <p:transition spd="slow" advTm="33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6887706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:\Dept\Business Office\Student Assistant Files\CHMS 50th Anniversary Slideshow Pictures\DONE Faculty\Stephen Whitaker\1_Pag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90" y="685800"/>
            <a:ext cx="6472326" cy="3923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913"/>
    </mc:Choice>
    <mc:Fallback>
      <p:transition advTm="291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50626"/>
            <a:ext cx="2308225" cy="6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Dept\Business Office\Student Assistant Files\CHMS 50th Anniversary Slideshow Pictures\DONE Faculty\Joanna Groza\1_P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31" y="457200"/>
            <a:ext cx="4014808" cy="5998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9"/>
    </mc:Choice>
    <mc:Fallback>
      <p:transition spd="slow" advTm="31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:\Dept\Business Office\Student Assistant Files\CHMS 50th Anniversary Slideshow Pictures\DONE Faculty\Jim Shackelford\1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08383"/>
            <a:ext cx="3924045" cy="5509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" y="5486400"/>
            <a:ext cx="2434831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8"/>
    </mc:Choice>
    <mc:Fallback>
      <p:transition spd="slow" advTm="299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:\Dept\Business Office\Student Assistant Files\CHMS 50th Anniversary Slideshow Pictures\DONE Faculty\Alan Jackman\1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3124200" cy="47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0940"/>
            <a:ext cx="2362200" cy="6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2"/>
    </mc:Choice>
    <mc:Fallback>
      <p:transition spd="slow" advTm="256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:\Dept\Business Office\Student Assistant Files\CHMS 50th Anniversary Slideshow Pictures\DONE Faculty\Alan Jackman\1_Pag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8582"/>
            <a:ext cx="3700003" cy="5736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76790"/>
            <a:ext cx="2411896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3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7"/>
    </mc:Choice>
    <mc:Fallback>
      <p:transition spd="slow" advTm="292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M:\Dept\Business Office\Student Assistant Files\CHMS 50th Anniversary Slideshow Pictures\DONE Faculty\Ben McCoy\1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4" y="-84006"/>
            <a:ext cx="9266103" cy="70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1"/>
    </mc:Choice>
    <mc:Fallback>
      <p:transition spd="slow" advTm="299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:\Dept\Business Office\Student Assistant Files\CHMS 50th Anniversary Slideshow Pictures\DONE Faculty\Ben McCoy\1_Page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9192" r="11783" b="11684"/>
          <a:stretch/>
        </p:blipFill>
        <p:spPr bwMode="auto">
          <a:xfrm>
            <a:off x="914400" y="685800"/>
            <a:ext cx="7239000" cy="5555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9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7"/>
    </mc:Choice>
    <mc:Fallback>
      <p:transition spd="slow" advTm="310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:\Dept\Business Office\Student Assistant Files\CHMS 50th Anniversary Slideshow Pictures\DONE Faculty\Ben McCoy\1_Page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3301" r="14490" b="6554"/>
          <a:stretch/>
        </p:blipFill>
        <p:spPr bwMode="auto">
          <a:xfrm>
            <a:off x="1371600" y="457200"/>
            <a:ext cx="6428274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90" y="57150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3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:\Dept\Business Office\Student Assistant Files\CHMS 50th Anniversary Slideshow Pictures\DONE Faculty\Alan Jackman\1_Pag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066800"/>
            <a:ext cx="12177121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4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3"/>
    </mc:Choice>
    <mc:Fallback>
      <p:transition spd="slow" advTm="269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:\Dept\Business Office\Student Assistant Files\CHMS 50th Anniversary Slideshow Pictures\DONE Faculty\Alan Jackman\1_Pag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678" r="7129" b="9961"/>
          <a:stretch/>
        </p:blipFill>
        <p:spPr bwMode="auto">
          <a:xfrm>
            <a:off x="1143000" y="381000"/>
            <a:ext cx="6934200" cy="5328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44" y="6019800"/>
            <a:ext cx="2627312" cy="7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8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9"/>
    </mc:Choice>
    <mc:Fallback>
      <p:transition spd="slow" advTm="30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BRIAN  HIGGINS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5362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6" y="5791200"/>
            <a:ext cx="2273300" cy="6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Dept\Business Office\Student Assistant Files\CHMS 50th Anniversary Slideshow Pictures\DONE Faculty\Brian Higgins\1_Pag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4670"/>
            <a:ext cx="3508120" cy="5131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1"/>
    </mc:Choice>
    <mc:Fallback>
      <p:transition spd="slow" advTm="298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:\Dept\Business Office\Student Assistant Files\CHMS 50th Anniversary Slideshow Pictures\DONE Faculty\1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1" y="-152400"/>
            <a:ext cx="10474829" cy="72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1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3"/>
    </mc:Choice>
    <mc:Fallback>
      <p:transition spd="slow" advTm="300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oeshare.ou.ad3.ucdavis.edu\chmsuserdata$\forever\Documents\My Pictures\Emeritu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43587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6" y="5598178"/>
            <a:ext cx="3273425" cy="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8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1"/>
    </mc:Choice>
    <mc:Fallback>
      <p:transition spd="slow" advTm="317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oeshare.ou.ad3.ucdavis.edu\chmsuserdata$\forever\Documents\My Pictures\5_JM_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239000" cy="4831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791200"/>
            <a:ext cx="333375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7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7"/>
    </mc:Choice>
    <mc:Fallback>
      <p:transition spd="slow" advTm="330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Dept\Business Office\Student Assistant Files\CHMS 50th Anniversary Slideshow Pictures\DONE Faculty\David Howit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525514" cy="4807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DAVID  HOWITT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638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7842"/>
            <a:ext cx="2250870" cy="6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4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5"/>
    </mc:Choice>
    <mc:Fallback>
      <p:transition spd="slow" advTm="32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:\Dept\Business Office\Student Assistant Files\CHMS 50th Anniversary Slideshow Pictures\DONE Faculty\Stephen Whitaker\1_Pag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294675" cy="4770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STEPHEN WHITAKER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7410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0" y="5674428"/>
            <a:ext cx="2323714" cy="6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3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2"/>
    </mc:Choice>
    <mc:Fallback>
      <p:transition spd="slow" advTm="304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ALAN  JACKMAN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1266" name="Picture 2" descr="M:\Dept\Business Office\Student Assistant Files\CHMS 50th Anniversary Slideshow Pictures\DONE Faculty\Alan Jackman\1_Pag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88863"/>
            <a:ext cx="3274801" cy="4800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2758"/>
            <a:ext cx="2325757" cy="6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1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6"/>
    </mc:Choice>
    <mc:Fallback>
      <p:transition spd="slow" advTm="33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BEN  MC COY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2290" name="Picture 2" descr="M:\Dept\Business Office\Student Assistant Files\CHMS 50th Anniversary Slideshow Pictures\DONE Faculty\Ben McCoy\1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58" y="1520971"/>
            <a:ext cx="3373999" cy="49560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7267"/>
            <a:ext cx="2141986" cy="5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87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5"/>
    </mc:Choice>
    <mc:Fallback>
      <p:transition spd="slow" advTm="30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AMIYA  MUKHERJEE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5" name="Picture 2" descr="M:\Dept\Business Office\Student Assistant Files\CHMS 50th Anniversary Slideshow Pictures\DONE Faculty\Amiya Mukherjee\1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52" y="1447800"/>
            <a:ext cx="3048000" cy="4993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" y="5820893"/>
            <a:ext cx="2226365" cy="5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2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9"/>
    </mc:Choice>
    <mc:Fallback>
      <p:transition spd="slow" advTm="31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ZUHAIR  MUNIR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pic>
        <p:nvPicPr>
          <p:cNvPr id="19458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9" y="5747436"/>
            <a:ext cx="2369374" cy="6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Dept\Business Office\Student Assistant Files\CHMS 50th Anniversary Slideshow Pictures\DONE Faculty\Zuhair Munir\140320152557_0001_P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1"/>
            <a:ext cx="3021945" cy="5007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2"/>
    </mc:Choice>
    <mc:Fallback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23</Words>
  <Application>Microsoft Office PowerPoint</Application>
  <PresentationFormat>On-screen Show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EMERITUS FACULTY</vt:lpstr>
      <vt:lpstr>JOANNA  GROZA</vt:lpstr>
      <vt:lpstr>BRIAN  HIGGINS</vt:lpstr>
      <vt:lpstr>DAVID  HOWITT</vt:lpstr>
      <vt:lpstr>STEPHEN WHITAKER</vt:lpstr>
      <vt:lpstr>ALAN  JACKMAN</vt:lpstr>
      <vt:lpstr>BEN  MC COY</vt:lpstr>
      <vt:lpstr>AMIYA  MUKHERJEE</vt:lpstr>
      <vt:lpstr>ZUHAIR  MUNIR</vt:lpstr>
      <vt:lpstr>DEWEY  RYU</vt:lpstr>
      <vt:lpstr>JIM SHACKELFORD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EMERITUS FACULTY</dc:title>
  <dc:creator>Terri A Ramirez</dc:creator>
  <cp:lastModifiedBy>Terri A Ramirez</cp:lastModifiedBy>
  <cp:revision>17</cp:revision>
  <dcterms:created xsi:type="dcterms:W3CDTF">2014-04-03T15:12:53Z</dcterms:created>
  <dcterms:modified xsi:type="dcterms:W3CDTF">2014-05-01T15:43:33Z</dcterms:modified>
</cp:coreProperties>
</file>