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slides/slide231.xml" ContentType="application/vnd.openxmlformats-officedocument.presentationml.slide+xml"/>
  <Override PartName="/ppt/slides/slide232.xml" ContentType="application/vnd.openxmlformats-officedocument.presentationml.slide+xml"/>
  <Override PartName="/ppt/slides/slide233.xml" ContentType="application/vnd.openxmlformats-officedocument.presentationml.slide+xml"/>
  <Override PartName="/ppt/slides/slide234.xml" ContentType="application/vnd.openxmlformats-officedocument.presentationml.slide+xml"/>
  <Override PartName="/ppt/slides/slide235.xml" ContentType="application/vnd.openxmlformats-officedocument.presentationml.slide+xml"/>
  <Override PartName="/ppt/slides/slide236.xml" ContentType="application/vnd.openxmlformats-officedocument.presentationml.slide+xml"/>
  <Override PartName="/ppt/slides/slide237.xml" ContentType="application/vnd.openxmlformats-officedocument.presentationml.slide+xml"/>
  <Override PartName="/ppt/slides/slide238.xml" ContentType="application/vnd.openxmlformats-officedocument.presentationml.slide+xml"/>
  <Override PartName="/ppt/slides/slide239.xml" ContentType="application/vnd.openxmlformats-officedocument.presentationml.slide+xml"/>
  <Override PartName="/ppt/slides/slide240.xml" ContentType="application/vnd.openxmlformats-officedocument.presentationml.slide+xml"/>
  <Override PartName="/ppt/slides/slide241.xml" ContentType="application/vnd.openxmlformats-officedocument.presentationml.slide+xml"/>
  <Override PartName="/ppt/slides/slide242.xml" ContentType="application/vnd.openxmlformats-officedocument.presentationml.slide+xml"/>
  <Override PartName="/ppt/slides/slide243.xml" ContentType="application/vnd.openxmlformats-officedocument.presentationml.slide+xml"/>
  <Override PartName="/ppt/slides/slide244.xml" ContentType="application/vnd.openxmlformats-officedocument.presentationml.slide+xml"/>
  <Override PartName="/ppt/slides/slide245.xml" ContentType="application/vnd.openxmlformats-officedocument.presentationml.slide+xml"/>
  <Override PartName="/ppt/slides/slide246.xml" ContentType="application/vnd.openxmlformats-officedocument.presentationml.slide+xml"/>
  <Override PartName="/ppt/slides/slide247.xml" ContentType="application/vnd.openxmlformats-officedocument.presentationml.slide+xml"/>
  <Override PartName="/ppt/slides/slide248.xml" ContentType="application/vnd.openxmlformats-officedocument.presentationml.slide+xml"/>
  <Override PartName="/ppt/slides/slide249.xml" ContentType="application/vnd.openxmlformats-officedocument.presentationml.slide+xml"/>
  <Override PartName="/ppt/slides/slide250.xml" ContentType="application/vnd.openxmlformats-officedocument.presentationml.slide+xml"/>
  <Override PartName="/ppt/slides/slide251.xml" ContentType="application/vnd.openxmlformats-officedocument.presentationml.slide+xml"/>
  <Override PartName="/ppt/slides/slide252.xml" ContentType="application/vnd.openxmlformats-officedocument.presentationml.slide+xml"/>
  <Override PartName="/ppt/slides/slide253.xml" ContentType="application/vnd.openxmlformats-officedocument.presentationml.slide+xml"/>
  <Override PartName="/ppt/slides/slide254.xml" ContentType="application/vnd.openxmlformats-officedocument.presentationml.slide+xml"/>
  <Override PartName="/ppt/slides/slide255.xml" ContentType="application/vnd.openxmlformats-officedocument.presentationml.slide+xml"/>
  <Override PartName="/ppt/slides/slide256.xml" ContentType="application/vnd.openxmlformats-officedocument.presentationml.slide+xml"/>
  <Override PartName="/ppt/slides/slide257.xml" ContentType="application/vnd.openxmlformats-officedocument.presentationml.slide+xml"/>
  <Override PartName="/ppt/slides/slide258.xml" ContentType="application/vnd.openxmlformats-officedocument.presentationml.slide+xml"/>
  <Override PartName="/ppt/slides/slide259.xml" ContentType="application/vnd.openxmlformats-officedocument.presentationml.slide+xml"/>
  <Override PartName="/ppt/slides/slide260.xml" ContentType="application/vnd.openxmlformats-officedocument.presentationml.slide+xml"/>
  <Override PartName="/ppt/slides/slide261.xml" ContentType="application/vnd.openxmlformats-officedocument.presentationml.slide+xml"/>
  <Override PartName="/ppt/slides/slide262.xml" ContentType="application/vnd.openxmlformats-officedocument.presentationml.slide+xml"/>
  <Override PartName="/ppt/slides/slide263.xml" ContentType="application/vnd.openxmlformats-officedocument.presentationml.slide+xml"/>
  <Override PartName="/ppt/slides/slide264.xml" ContentType="application/vnd.openxmlformats-officedocument.presentationml.slide+xml"/>
  <Override PartName="/ppt/slides/slide265.xml" ContentType="application/vnd.openxmlformats-officedocument.presentationml.slide+xml"/>
  <Override PartName="/ppt/slides/slide266.xml" ContentType="application/vnd.openxmlformats-officedocument.presentationml.slide+xml"/>
  <Override PartName="/ppt/slides/slide267.xml" ContentType="application/vnd.openxmlformats-officedocument.presentationml.slide+xml"/>
  <Override PartName="/ppt/slides/slide268.xml" ContentType="application/vnd.openxmlformats-officedocument.presentationml.slide+xml"/>
  <Override PartName="/ppt/slides/slide269.xml" ContentType="application/vnd.openxmlformats-officedocument.presentationml.slide+xml"/>
  <Override PartName="/ppt/slides/slide270.xml" ContentType="application/vnd.openxmlformats-officedocument.presentationml.slide+xml"/>
  <Override PartName="/ppt/slides/slide271.xml" ContentType="application/vnd.openxmlformats-officedocument.presentationml.slide+xml"/>
  <Override PartName="/ppt/slides/slide272.xml" ContentType="application/vnd.openxmlformats-officedocument.presentationml.slide+xml"/>
  <Override PartName="/ppt/slides/slide273.xml" ContentType="application/vnd.openxmlformats-officedocument.presentationml.slide+xml"/>
  <Override PartName="/ppt/slides/slide274.xml" ContentType="application/vnd.openxmlformats-officedocument.presentationml.slide+xml"/>
  <Override PartName="/ppt/slides/slide275.xml" ContentType="application/vnd.openxmlformats-officedocument.presentationml.slide+xml"/>
  <Override PartName="/ppt/slides/slide276.xml" ContentType="application/vnd.openxmlformats-officedocument.presentationml.slide+xml"/>
  <Override PartName="/ppt/slides/slide27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07" r:id="rId52"/>
    <p:sldId id="308" r:id="rId53"/>
    <p:sldId id="309" r:id="rId54"/>
    <p:sldId id="310" r:id="rId55"/>
    <p:sldId id="311" r:id="rId56"/>
    <p:sldId id="312" r:id="rId57"/>
    <p:sldId id="313" r:id="rId58"/>
    <p:sldId id="314" r:id="rId59"/>
    <p:sldId id="315" r:id="rId60"/>
    <p:sldId id="316" r:id="rId61"/>
    <p:sldId id="317" r:id="rId62"/>
    <p:sldId id="318" r:id="rId63"/>
    <p:sldId id="319" r:id="rId64"/>
    <p:sldId id="320" r:id="rId65"/>
    <p:sldId id="321" r:id="rId66"/>
    <p:sldId id="322" r:id="rId67"/>
    <p:sldId id="323" r:id="rId68"/>
    <p:sldId id="324" r:id="rId69"/>
    <p:sldId id="325" r:id="rId70"/>
    <p:sldId id="326" r:id="rId71"/>
    <p:sldId id="327" r:id="rId72"/>
    <p:sldId id="328" r:id="rId73"/>
    <p:sldId id="329" r:id="rId74"/>
    <p:sldId id="330" r:id="rId75"/>
    <p:sldId id="331" r:id="rId76"/>
    <p:sldId id="332" r:id="rId77"/>
    <p:sldId id="333" r:id="rId78"/>
    <p:sldId id="334" r:id="rId79"/>
    <p:sldId id="335" r:id="rId80"/>
    <p:sldId id="336" r:id="rId81"/>
    <p:sldId id="337" r:id="rId82"/>
    <p:sldId id="338" r:id="rId83"/>
    <p:sldId id="339" r:id="rId84"/>
    <p:sldId id="340" r:id="rId85"/>
    <p:sldId id="341" r:id="rId86"/>
    <p:sldId id="342" r:id="rId87"/>
    <p:sldId id="343" r:id="rId88"/>
    <p:sldId id="344" r:id="rId89"/>
    <p:sldId id="345" r:id="rId90"/>
    <p:sldId id="346" r:id="rId91"/>
    <p:sldId id="347" r:id="rId92"/>
    <p:sldId id="348" r:id="rId93"/>
    <p:sldId id="349" r:id="rId94"/>
    <p:sldId id="350" r:id="rId95"/>
    <p:sldId id="351" r:id="rId96"/>
    <p:sldId id="352" r:id="rId97"/>
    <p:sldId id="353" r:id="rId98"/>
    <p:sldId id="354" r:id="rId99"/>
    <p:sldId id="355" r:id="rId100"/>
    <p:sldId id="356" r:id="rId101"/>
    <p:sldId id="357" r:id="rId102"/>
    <p:sldId id="358" r:id="rId103"/>
    <p:sldId id="359" r:id="rId104"/>
    <p:sldId id="360" r:id="rId105"/>
    <p:sldId id="361" r:id="rId106"/>
    <p:sldId id="362" r:id="rId107"/>
    <p:sldId id="363" r:id="rId108"/>
    <p:sldId id="364" r:id="rId109"/>
    <p:sldId id="365" r:id="rId110"/>
    <p:sldId id="366" r:id="rId111"/>
    <p:sldId id="367" r:id="rId112"/>
    <p:sldId id="368" r:id="rId113"/>
    <p:sldId id="369" r:id="rId114"/>
    <p:sldId id="370" r:id="rId115"/>
    <p:sldId id="371" r:id="rId116"/>
    <p:sldId id="372" r:id="rId117"/>
    <p:sldId id="373" r:id="rId118"/>
    <p:sldId id="374" r:id="rId119"/>
    <p:sldId id="375" r:id="rId120"/>
    <p:sldId id="376" r:id="rId121"/>
    <p:sldId id="377" r:id="rId122"/>
    <p:sldId id="378" r:id="rId123"/>
    <p:sldId id="379" r:id="rId124"/>
    <p:sldId id="380" r:id="rId125"/>
    <p:sldId id="381" r:id="rId126"/>
    <p:sldId id="382" r:id="rId127"/>
    <p:sldId id="383" r:id="rId128"/>
    <p:sldId id="384" r:id="rId129"/>
    <p:sldId id="385" r:id="rId130"/>
    <p:sldId id="386" r:id="rId131"/>
    <p:sldId id="387" r:id="rId132"/>
    <p:sldId id="388" r:id="rId133"/>
    <p:sldId id="389" r:id="rId134"/>
    <p:sldId id="390" r:id="rId135"/>
    <p:sldId id="391" r:id="rId136"/>
    <p:sldId id="392" r:id="rId137"/>
    <p:sldId id="393" r:id="rId138"/>
    <p:sldId id="394" r:id="rId139"/>
    <p:sldId id="395" r:id="rId140"/>
    <p:sldId id="396" r:id="rId141"/>
    <p:sldId id="397" r:id="rId142"/>
    <p:sldId id="398" r:id="rId143"/>
    <p:sldId id="399" r:id="rId144"/>
    <p:sldId id="400" r:id="rId145"/>
    <p:sldId id="401" r:id="rId146"/>
    <p:sldId id="402" r:id="rId147"/>
    <p:sldId id="403" r:id="rId148"/>
    <p:sldId id="404" r:id="rId149"/>
    <p:sldId id="405" r:id="rId150"/>
    <p:sldId id="406" r:id="rId151"/>
    <p:sldId id="407" r:id="rId152"/>
    <p:sldId id="408" r:id="rId153"/>
    <p:sldId id="409" r:id="rId154"/>
    <p:sldId id="410" r:id="rId155"/>
    <p:sldId id="411" r:id="rId156"/>
    <p:sldId id="412" r:id="rId157"/>
    <p:sldId id="413" r:id="rId158"/>
    <p:sldId id="414" r:id="rId159"/>
    <p:sldId id="415" r:id="rId160"/>
    <p:sldId id="416" r:id="rId161"/>
    <p:sldId id="417" r:id="rId162"/>
    <p:sldId id="418" r:id="rId163"/>
    <p:sldId id="419" r:id="rId164"/>
    <p:sldId id="420" r:id="rId165"/>
    <p:sldId id="421" r:id="rId166"/>
    <p:sldId id="422" r:id="rId167"/>
    <p:sldId id="423" r:id="rId168"/>
    <p:sldId id="424" r:id="rId169"/>
    <p:sldId id="425" r:id="rId170"/>
    <p:sldId id="426" r:id="rId171"/>
    <p:sldId id="427" r:id="rId172"/>
    <p:sldId id="428" r:id="rId173"/>
    <p:sldId id="429" r:id="rId174"/>
    <p:sldId id="430" r:id="rId175"/>
    <p:sldId id="431" r:id="rId176"/>
    <p:sldId id="432" r:id="rId177"/>
    <p:sldId id="433" r:id="rId178"/>
    <p:sldId id="435" r:id="rId179"/>
    <p:sldId id="436" r:id="rId180"/>
    <p:sldId id="437" r:id="rId181"/>
    <p:sldId id="438" r:id="rId182"/>
    <p:sldId id="439" r:id="rId183"/>
    <p:sldId id="440" r:id="rId184"/>
    <p:sldId id="441" r:id="rId185"/>
    <p:sldId id="442" r:id="rId186"/>
    <p:sldId id="443" r:id="rId187"/>
    <p:sldId id="444" r:id="rId188"/>
    <p:sldId id="445" r:id="rId189"/>
    <p:sldId id="446" r:id="rId190"/>
    <p:sldId id="447" r:id="rId191"/>
    <p:sldId id="448" r:id="rId192"/>
    <p:sldId id="449" r:id="rId193"/>
    <p:sldId id="450" r:id="rId194"/>
    <p:sldId id="451" r:id="rId195"/>
    <p:sldId id="452" r:id="rId196"/>
    <p:sldId id="453" r:id="rId197"/>
    <p:sldId id="454" r:id="rId198"/>
    <p:sldId id="455" r:id="rId199"/>
    <p:sldId id="456" r:id="rId200"/>
    <p:sldId id="457" r:id="rId201"/>
    <p:sldId id="458" r:id="rId202"/>
    <p:sldId id="459" r:id="rId203"/>
    <p:sldId id="460" r:id="rId204"/>
    <p:sldId id="461" r:id="rId205"/>
    <p:sldId id="462" r:id="rId206"/>
    <p:sldId id="463" r:id="rId207"/>
    <p:sldId id="464" r:id="rId208"/>
    <p:sldId id="465" r:id="rId209"/>
    <p:sldId id="466" r:id="rId210"/>
    <p:sldId id="467" r:id="rId211"/>
    <p:sldId id="468" r:id="rId212"/>
    <p:sldId id="469" r:id="rId213"/>
    <p:sldId id="470" r:id="rId214"/>
    <p:sldId id="472" r:id="rId215"/>
    <p:sldId id="473" r:id="rId216"/>
    <p:sldId id="474" r:id="rId217"/>
    <p:sldId id="475" r:id="rId218"/>
    <p:sldId id="476" r:id="rId219"/>
    <p:sldId id="477" r:id="rId220"/>
    <p:sldId id="478" r:id="rId221"/>
    <p:sldId id="479" r:id="rId222"/>
    <p:sldId id="480" r:id="rId223"/>
    <p:sldId id="481" r:id="rId224"/>
    <p:sldId id="482" r:id="rId225"/>
    <p:sldId id="483" r:id="rId226"/>
    <p:sldId id="484" r:id="rId227"/>
    <p:sldId id="485" r:id="rId228"/>
    <p:sldId id="486" r:id="rId229"/>
    <p:sldId id="487" r:id="rId230"/>
    <p:sldId id="488" r:id="rId231"/>
    <p:sldId id="489" r:id="rId232"/>
    <p:sldId id="490" r:id="rId233"/>
    <p:sldId id="491" r:id="rId234"/>
    <p:sldId id="492" r:id="rId235"/>
    <p:sldId id="493" r:id="rId236"/>
    <p:sldId id="494" r:id="rId237"/>
    <p:sldId id="495" r:id="rId238"/>
    <p:sldId id="496" r:id="rId239"/>
    <p:sldId id="497" r:id="rId240"/>
    <p:sldId id="498" r:id="rId241"/>
    <p:sldId id="499" r:id="rId242"/>
    <p:sldId id="500" r:id="rId243"/>
    <p:sldId id="501" r:id="rId244"/>
    <p:sldId id="502" r:id="rId245"/>
    <p:sldId id="503" r:id="rId246"/>
    <p:sldId id="504" r:id="rId247"/>
    <p:sldId id="505" r:id="rId248"/>
    <p:sldId id="506" r:id="rId249"/>
    <p:sldId id="507" r:id="rId250"/>
    <p:sldId id="508" r:id="rId251"/>
    <p:sldId id="509" r:id="rId252"/>
    <p:sldId id="510" r:id="rId253"/>
    <p:sldId id="511" r:id="rId254"/>
    <p:sldId id="512" r:id="rId255"/>
    <p:sldId id="513" r:id="rId256"/>
    <p:sldId id="514" r:id="rId257"/>
    <p:sldId id="515" r:id="rId258"/>
    <p:sldId id="516" r:id="rId259"/>
    <p:sldId id="517" r:id="rId260"/>
    <p:sldId id="518" r:id="rId261"/>
    <p:sldId id="519" r:id="rId262"/>
    <p:sldId id="520" r:id="rId263"/>
    <p:sldId id="521" r:id="rId264"/>
    <p:sldId id="522" r:id="rId265"/>
    <p:sldId id="523" r:id="rId266"/>
    <p:sldId id="524" r:id="rId267"/>
    <p:sldId id="525" r:id="rId268"/>
    <p:sldId id="526" r:id="rId269"/>
    <p:sldId id="527" r:id="rId270"/>
    <p:sldId id="528" r:id="rId271"/>
    <p:sldId id="529" r:id="rId272"/>
    <p:sldId id="530" r:id="rId273"/>
    <p:sldId id="531" r:id="rId274"/>
    <p:sldId id="532" r:id="rId275"/>
    <p:sldId id="533" r:id="rId276"/>
    <p:sldId id="534" r:id="rId277"/>
    <p:sldId id="535" r:id="rId27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589" autoAdjust="0"/>
    <p:restoredTop sz="94688" autoAdjust="0"/>
  </p:normalViewPr>
  <p:slideViewPr>
    <p:cSldViewPr>
      <p:cViewPr>
        <p:scale>
          <a:sx n="96" d="100"/>
          <a:sy n="96" d="100"/>
        </p:scale>
        <p:origin x="-714" y="-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6840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70" Type="http://schemas.openxmlformats.org/officeDocument/2006/relationships/slide" Target="slides/slide169.xml"/><Relationship Id="rId191" Type="http://schemas.openxmlformats.org/officeDocument/2006/relationships/slide" Target="slides/slide190.xml"/><Relationship Id="rId205" Type="http://schemas.openxmlformats.org/officeDocument/2006/relationships/slide" Target="slides/slide204.xml"/><Relationship Id="rId226" Type="http://schemas.openxmlformats.org/officeDocument/2006/relationships/slide" Target="slides/slide225.xml"/><Relationship Id="rId247" Type="http://schemas.openxmlformats.org/officeDocument/2006/relationships/slide" Target="slides/slide246.xml"/><Relationship Id="rId107" Type="http://schemas.openxmlformats.org/officeDocument/2006/relationships/slide" Target="slides/slide106.xml"/><Relationship Id="rId268" Type="http://schemas.openxmlformats.org/officeDocument/2006/relationships/slide" Target="slides/slide267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81" Type="http://schemas.openxmlformats.org/officeDocument/2006/relationships/slide" Target="slides/slide180.xml"/><Relationship Id="rId216" Type="http://schemas.openxmlformats.org/officeDocument/2006/relationships/slide" Target="slides/slide215.xml"/><Relationship Id="rId237" Type="http://schemas.openxmlformats.org/officeDocument/2006/relationships/slide" Target="slides/slide236.xml"/><Relationship Id="rId258" Type="http://schemas.openxmlformats.org/officeDocument/2006/relationships/slide" Target="slides/slide257.xml"/><Relationship Id="rId279" Type="http://schemas.openxmlformats.org/officeDocument/2006/relationships/presProps" Target="presProps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71" Type="http://schemas.openxmlformats.org/officeDocument/2006/relationships/slide" Target="slides/slide170.xml"/><Relationship Id="rId192" Type="http://schemas.openxmlformats.org/officeDocument/2006/relationships/slide" Target="slides/slide191.xml"/><Relationship Id="rId206" Type="http://schemas.openxmlformats.org/officeDocument/2006/relationships/slide" Target="slides/slide205.xml"/><Relationship Id="rId227" Type="http://schemas.openxmlformats.org/officeDocument/2006/relationships/slide" Target="slides/slide226.xml"/><Relationship Id="rId248" Type="http://schemas.openxmlformats.org/officeDocument/2006/relationships/slide" Target="slides/slide247.xml"/><Relationship Id="rId269" Type="http://schemas.openxmlformats.org/officeDocument/2006/relationships/slide" Target="slides/slide268.xml"/><Relationship Id="rId12" Type="http://schemas.openxmlformats.org/officeDocument/2006/relationships/slide" Target="slides/slide11.xml"/><Relationship Id="rId33" Type="http://schemas.openxmlformats.org/officeDocument/2006/relationships/slide" Target="slides/slide32.xml"/><Relationship Id="rId108" Type="http://schemas.openxmlformats.org/officeDocument/2006/relationships/slide" Target="slides/slide107.xml"/><Relationship Id="rId129" Type="http://schemas.openxmlformats.org/officeDocument/2006/relationships/slide" Target="slides/slide128.xml"/><Relationship Id="rId280" Type="http://schemas.openxmlformats.org/officeDocument/2006/relationships/viewProps" Target="viewProps.xml"/><Relationship Id="rId54" Type="http://schemas.openxmlformats.org/officeDocument/2006/relationships/slide" Target="slides/slide53.xml"/><Relationship Id="rId75" Type="http://schemas.openxmlformats.org/officeDocument/2006/relationships/slide" Target="slides/slide74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61" Type="http://schemas.openxmlformats.org/officeDocument/2006/relationships/slide" Target="slides/slide160.xml"/><Relationship Id="rId182" Type="http://schemas.openxmlformats.org/officeDocument/2006/relationships/slide" Target="slides/slide181.xml"/><Relationship Id="rId217" Type="http://schemas.openxmlformats.org/officeDocument/2006/relationships/slide" Target="slides/slide216.xml"/><Relationship Id="rId6" Type="http://schemas.openxmlformats.org/officeDocument/2006/relationships/slide" Target="slides/slide5.xml"/><Relationship Id="rId238" Type="http://schemas.openxmlformats.org/officeDocument/2006/relationships/slide" Target="slides/slide237.xml"/><Relationship Id="rId259" Type="http://schemas.openxmlformats.org/officeDocument/2006/relationships/slide" Target="slides/slide258.xml"/><Relationship Id="rId23" Type="http://schemas.openxmlformats.org/officeDocument/2006/relationships/slide" Target="slides/slide22.xml"/><Relationship Id="rId119" Type="http://schemas.openxmlformats.org/officeDocument/2006/relationships/slide" Target="slides/slide118.xml"/><Relationship Id="rId270" Type="http://schemas.openxmlformats.org/officeDocument/2006/relationships/slide" Target="slides/slide269.xml"/><Relationship Id="rId44" Type="http://schemas.openxmlformats.org/officeDocument/2006/relationships/slide" Target="slides/slide43.xml"/><Relationship Id="rId65" Type="http://schemas.openxmlformats.org/officeDocument/2006/relationships/slide" Target="slides/slide64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51" Type="http://schemas.openxmlformats.org/officeDocument/2006/relationships/slide" Target="slides/slide150.xml"/><Relationship Id="rId172" Type="http://schemas.openxmlformats.org/officeDocument/2006/relationships/slide" Target="slides/slide171.xml"/><Relationship Id="rId193" Type="http://schemas.openxmlformats.org/officeDocument/2006/relationships/slide" Target="slides/slide192.xml"/><Relationship Id="rId202" Type="http://schemas.openxmlformats.org/officeDocument/2006/relationships/slide" Target="slides/slide201.xml"/><Relationship Id="rId207" Type="http://schemas.openxmlformats.org/officeDocument/2006/relationships/slide" Target="slides/slide206.xml"/><Relationship Id="rId223" Type="http://schemas.openxmlformats.org/officeDocument/2006/relationships/slide" Target="slides/slide222.xml"/><Relationship Id="rId228" Type="http://schemas.openxmlformats.org/officeDocument/2006/relationships/slide" Target="slides/slide227.xml"/><Relationship Id="rId244" Type="http://schemas.openxmlformats.org/officeDocument/2006/relationships/slide" Target="slides/slide243.xml"/><Relationship Id="rId249" Type="http://schemas.openxmlformats.org/officeDocument/2006/relationships/slide" Target="slides/slide24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260" Type="http://schemas.openxmlformats.org/officeDocument/2006/relationships/slide" Target="slides/slide259.xml"/><Relationship Id="rId265" Type="http://schemas.openxmlformats.org/officeDocument/2006/relationships/slide" Target="slides/slide264.xml"/><Relationship Id="rId281" Type="http://schemas.openxmlformats.org/officeDocument/2006/relationships/theme" Target="theme/theme1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slide" Target="slides/slide187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183" Type="http://schemas.openxmlformats.org/officeDocument/2006/relationships/slide" Target="slides/slide182.xml"/><Relationship Id="rId213" Type="http://schemas.openxmlformats.org/officeDocument/2006/relationships/slide" Target="slides/slide212.xml"/><Relationship Id="rId218" Type="http://schemas.openxmlformats.org/officeDocument/2006/relationships/slide" Target="slides/slide217.xml"/><Relationship Id="rId234" Type="http://schemas.openxmlformats.org/officeDocument/2006/relationships/slide" Target="slides/slide233.xml"/><Relationship Id="rId239" Type="http://schemas.openxmlformats.org/officeDocument/2006/relationships/slide" Target="slides/slide238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50" Type="http://schemas.openxmlformats.org/officeDocument/2006/relationships/slide" Target="slides/slide249.xml"/><Relationship Id="rId255" Type="http://schemas.openxmlformats.org/officeDocument/2006/relationships/slide" Target="slides/slide254.xml"/><Relationship Id="rId271" Type="http://schemas.openxmlformats.org/officeDocument/2006/relationships/slide" Target="slides/slide270.xml"/><Relationship Id="rId276" Type="http://schemas.openxmlformats.org/officeDocument/2006/relationships/slide" Target="slides/slide275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4" Type="http://schemas.openxmlformats.org/officeDocument/2006/relationships/slide" Target="slides/slide193.xml"/><Relationship Id="rId199" Type="http://schemas.openxmlformats.org/officeDocument/2006/relationships/slide" Target="slides/slide198.xml"/><Relationship Id="rId203" Type="http://schemas.openxmlformats.org/officeDocument/2006/relationships/slide" Target="slides/slide202.xml"/><Relationship Id="rId208" Type="http://schemas.openxmlformats.org/officeDocument/2006/relationships/slide" Target="slides/slide207.xml"/><Relationship Id="rId229" Type="http://schemas.openxmlformats.org/officeDocument/2006/relationships/slide" Target="slides/slide228.xml"/><Relationship Id="rId19" Type="http://schemas.openxmlformats.org/officeDocument/2006/relationships/slide" Target="slides/slide18.xml"/><Relationship Id="rId224" Type="http://schemas.openxmlformats.org/officeDocument/2006/relationships/slide" Target="slides/slide223.xml"/><Relationship Id="rId240" Type="http://schemas.openxmlformats.org/officeDocument/2006/relationships/slide" Target="slides/slide239.xml"/><Relationship Id="rId245" Type="http://schemas.openxmlformats.org/officeDocument/2006/relationships/slide" Target="slides/slide244.xml"/><Relationship Id="rId261" Type="http://schemas.openxmlformats.org/officeDocument/2006/relationships/slide" Target="slides/slide260.xml"/><Relationship Id="rId266" Type="http://schemas.openxmlformats.org/officeDocument/2006/relationships/slide" Target="slides/slide265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282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slide" Target="slides/slide183.xml"/><Relationship Id="rId189" Type="http://schemas.openxmlformats.org/officeDocument/2006/relationships/slide" Target="slides/slide188.xml"/><Relationship Id="rId219" Type="http://schemas.openxmlformats.org/officeDocument/2006/relationships/slide" Target="slides/slide218.xml"/><Relationship Id="rId3" Type="http://schemas.openxmlformats.org/officeDocument/2006/relationships/slide" Target="slides/slide2.xml"/><Relationship Id="rId214" Type="http://schemas.openxmlformats.org/officeDocument/2006/relationships/slide" Target="slides/slide213.xml"/><Relationship Id="rId230" Type="http://schemas.openxmlformats.org/officeDocument/2006/relationships/slide" Target="slides/slide229.xml"/><Relationship Id="rId235" Type="http://schemas.openxmlformats.org/officeDocument/2006/relationships/slide" Target="slides/slide234.xml"/><Relationship Id="rId251" Type="http://schemas.openxmlformats.org/officeDocument/2006/relationships/slide" Target="slides/slide250.xml"/><Relationship Id="rId256" Type="http://schemas.openxmlformats.org/officeDocument/2006/relationships/slide" Target="slides/slide255.xml"/><Relationship Id="rId277" Type="http://schemas.openxmlformats.org/officeDocument/2006/relationships/slide" Target="slides/slide276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72" Type="http://schemas.openxmlformats.org/officeDocument/2006/relationships/slide" Target="slides/slide27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79" Type="http://schemas.openxmlformats.org/officeDocument/2006/relationships/slide" Target="slides/slide178.xml"/><Relationship Id="rId195" Type="http://schemas.openxmlformats.org/officeDocument/2006/relationships/slide" Target="slides/slide194.xml"/><Relationship Id="rId209" Type="http://schemas.openxmlformats.org/officeDocument/2006/relationships/slide" Target="slides/slide208.xml"/><Relationship Id="rId190" Type="http://schemas.openxmlformats.org/officeDocument/2006/relationships/slide" Target="slides/slide189.xml"/><Relationship Id="rId204" Type="http://schemas.openxmlformats.org/officeDocument/2006/relationships/slide" Target="slides/slide203.xml"/><Relationship Id="rId220" Type="http://schemas.openxmlformats.org/officeDocument/2006/relationships/slide" Target="slides/slide219.xml"/><Relationship Id="rId225" Type="http://schemas.openxmlformats.org/officeDocument/2006/relationships/slide" Target="slides/slide224.xml"/><Relationship Id="rId241" Type="http://schemas.openxmlformats.org/officeDocument/2006/relationships/slide" Target="slides/slide240.xml"/><Relationship Id="rId246" Type="http://schemas.openxmlformats.org/officeDocument/2006/relationships/slide" Target="slides/slide245.xml"/><Relationship Id="rId267" Type="http://schemas.openxmlformats.org/officeDocument/2006/relationships/slide" Target="slides/slide266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262" Type="http://schemas.openxmlformats.org/officeDocument/2006/relationships/slide" Target="slides/slide26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185" Type="http://schemas.openxmlformats.org/officeDocument/2006/relationships/slide" Target="slides/slide18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80" Type="http://schemas.openxmlformats.org/officeDocument/2006/relationships/slide" Target="slides/slide179.xml"/><Relationship Id="rId210" Type="http://schemas.openxmlformats.org/officeDocument/2006/relationships/slide" Target="slides/slide209.xml"/><Relationship Id="rId215" Type="http://schemas.openxmlformats.org/officeDocument/2006/relationships/slide" Target="slides/slide214.xml"/><Relationship Id="rId236" Type="http://schemas.openxmlformats.org/officeDocument/2006/relationships/slide" Target="slides/slide235.xml"/><Relationship Id="rId257" Type="http://schemas.openxmlformats.org/officeDocument/2006/relationships/slide" Target="slides/slide256.xml"/><Relationship Id="rId278" Type="http://schemas.openxmlformats.org/officeDocument/2006/relationships/slide" Target="slides/slide277.xml"/><Relationship Id="rId26" Type="http://schemas.openxmlformats.org/officeDocument/2006/relationships/slide" Target="slides/slide25.xml"/><Relationship Id="rId231" Type="http://schemas.openxmlformats.org/officeDocument/2006/relationships/slide" Target="slides/slide230.xml"/><Relationship Id="rId252" Type="http://schemas.openxmlformats.org/officeDocument/2006/relationships/slide" Target="slides/slide251.xml"/><Relationship Id="rId273" Type="http://schemas.openxmlformats.org/officeDocument/2006/relationships/slide" Target="slides/slide272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slide" Target="slides/slide174.xml"/><Relationship Id="rId196" Type="http://schemas.openxmlformats.org/officeDocument/2006/relationships/slide" Target="slides/slide195.xml"/><Relationship Id="rId200" Type="http://schemas.openxmlformats.org/officeDocument/2006/relationships/slide" Target="slides/slide199.xml"/><Relationship Id="rId16" Type="http://schemas.openxmlformats.org/officeDocument/2006/relationships/slide" Target="slides/slide15.xml"/><Relationship Id="rId221" Type="http://schemas.openxmlformats.org/officeDocument/2006/relationships/slide" Target="slides/slide220.xml"/><Relationship Id="rId242" Type="http://schemas.openxmlformats.org/officeDocument/2006/relationships/slide" Target="slides/slide241.xml"/><Relationship Id="rId263" Type="http://schemas.openxmlformats.org/officeDocument/2006/relationships/slide" Target="slides/slide262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slide" Target="slides/slide164.xml"/><Relationship Id="rId186" Type="http://schemas.openxmlformats.org/officeDocument/2006/relationships/slide" Target="slides/slide185.xml"/><Relationship Id="rId211" Type="http://schemas.openxmlformats.org/officeDocument/2006/relationships/slide" Target="slides/slide210.xml"/><Relationship Id="rId232" Type="http://schemas.openxmlformats.org/officeDocument/2006/relationships/slide" Target="slides/slide231.xml"/><Relationship Id="rId253" Type="http://schemas.openxmlformats.org/officeDocument/2006/relationships/slide" Target="slides/slide252.xml"/><Relationship Id="rId274" Type="http://schemas.openxmlformats.org/officeDocument/2006/relationships/slide" Target="slides/slide273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Relationship Id="rId176" Type="http://schemas.openxmlformats.org/officeDocument/2006/relationships/slide" Target="slides/slide175.xml"/><Relationship Id="rId197" Type="http://schemas.openxmlformats.org/officeDocument/2006/relationships/slide" Target="slides/slide196.xml"/><Relationship Id="rId201" Type="http://schemas.openxmlformats.org/officeDocument/2006/relationships/slide" Target="slides/slide200.xml"/><Relationship Id="rId222" Type="http://schemas.openxmlformats.org/officeDocument/2006/relationships/slide" Target="slides/slide221.xml"/><Relationship Id="rId243" Type="http://schemas.openxmlformats.org/officeDocument/2006/relationships/slide" Target="slides/slide242.xml"/><Relationship Id="rId264" Type="http://schemas.openxmlformats.org/officeDocument/2006/relationships/slide" Target="slides/slide263.xml"/><Relationship Id="rId17" Type="http://schemas.openxmlformats.org/officeDocument/2006/relationships/slide" Target="slides/slide16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24" Type="http://schemas.openxmlformats.org/officeDocument/2006/relationships/slide" Target="slides/slide123.xml"/><Relationship Id="rId70" Type="http://schemas.openxmlformats.org/officeDocument/2006/relationships/slide" Target="slides/slide69.xml"/><Relationship Id="rId91" Type="http://schemas.openxmlformats.org/officeDocument/2006/relationships/slide" Target="slides/slide90.xml"/><Relationship Id="rId145" Type="http://schemas.openxmlformats.org/officeDocument/2006/relationships/slide" Target="slides/slide144.xml"/><Relationship Id="rId166" Type="http://schemas.openxmlformats.org/officeDocument/2006/relationships/slide" Target="slides/slide165.xml"/><Relationship Id="rId187" Type="http://schemas.openxmlformats.org/officeDocument/2006/relationships/slide" Target="slides/slide186.xml"/><Relationship Id="rId1" Type="http://schemas.openxmlformats.org/officeDocument/2006/relationships/slideMaster" Target="slideMasters/slideMaster1.xml"/><Relationship Id="rId212" Type="http://schemas.openxmlformats.org/officeDocument/2006/relationships/slide" Target="slides/slide211.xml"/><Relationship Id="rId233" Type="http://schemas.openxmlformats.org/officeDocument/2006/relationships/slide" Target="slides/slide232.xml"/><Relationship Id="rId254" Type="http://schemas.openxmlformats.org/officeDocument/2006/relationships/slide" Target="slides/slide253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275" Type="http://schemas.openxmlformats.org/officeDocument/2006/relationships/slide" Target="slides/slide274.xml"/><Relationship Id="rId60" Type="http://schemas.openxmlformats.org/officeDocument/2006/relationships/slide" Target="slides/slide59.xml"/><Relationship Id="rId81" Type="http://schemas.openxmlformats.org/officeDocument/2006/relationships/slide" Target="slides/slide80.xml"/><Relationship Id="rId135" Type="http://schemas.openxmlformats.org/officeDocument/2006/relationships/slide" Target="slides/slide134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98" Type="http://schemas.openxmlformats.org/officeDocument/2006/relationships/slide" Target="slides/slide19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A4E5A-75CA-4999-8D70-BFD73638AFE6}" type="datetimeFigureOut">
              <a:rPr lang="en-US" smtClean="0"/>
              <a:t>4/17/2014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A4509-D816-4B03-B4C3-A712126678DA}" type="slidenum">
              <a:rPr lang="en-US" smtClean="0"/>
              <a:t>‹#›</a:t>
            </a:fld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A4E5A-75CA-4999-8D70-BFD73638AFE6}" type="datetimeFigureOut">
              <a:rPr lang="en-US" smtClean="0"/>
              <a:t>4/17/2014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A4509-D816-4B03-B4C3-A712126678D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A4E5A-75CA-4999-8D70-BFD73638AFE6}" type="datetimeFigureOut">
              <a:rPr lang="en-US" smtClean="0"/>
              <a:t>4/17/2014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A4509-D816-4B03-B4C3-A712126678D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A4E5A-75CA-4999-8D70-BFD73638AFE6}" type="datetimeFigureOut">
              <a:rPr lang="en-US" smtClean="0"/>
              <a:t>4/17/2014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A4509-D816-4B03-B4C3-A712126678D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A4E5A-75CA-4999-8D70-BFD73638AFE6}" type="datetimeFigureOut">
              <a:rPr lang="en-US" smtClean="0"/>
              <a:t>4/17/2014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485A4509-D816-4B03-B4C3-A712126678DA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A4E5A-75CA-4999-8D70-BFD73638AFE6}" type="datetimeFigureOut">
              <a:rPr lang="en-US" smtClean="0"/>
              <a:t>4/17/2014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A4509-D816-4B03-B4C3-A712126678D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A4E5A-75CA-4999-8D70-BFD73638AFE6}" type="datetimeFigureOut">
              <a:rPr lang="en-US" smtClean="0"/>
              <a:t>4/17/2014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A4509-D816-4B03-B4C3-A712126678D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A4E5A-75CA-4999-8D70-BFD73638AFE6}" type="datetimeFigureOut">
              <a:rPr lang="en-US" smtClean="0"/>
              <a:t>4/17/2014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A4509-D816-4B03-B4C3-A712126678D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A4E5A-75CA-4999-8D70-BFD73638AFE6}" type="datetimeFigureOut">
              <a:rPr lang="en-US" smtClean="0"/>
              <a:t>4/17/2014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A4509-D816-4B03-B4C3-A712126678D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A4E5A-75CA-4999-8D70-BFD73638AFE6}" type="datetimeFigureOut">
              <a:rPr lang="en-US" smtClean="0"/>
              <a:t>4/17/2014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A4509-D816-4B03-B4C3-A712126678D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en-US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A4E5A-75CA-4999-8D70-BFD73638AFE6}" type="datetimeFigureOut">
              <a:rPr lang="en-US" smtClean="0"/>
              <a:t>4/17/2014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A4509-D816-4B03-B4C3-A712126678D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FDFA4E5A-75CA-4999-8D70-BFD73638AFE6}" type="datetimeFigureOut">
              <a:rPr lang="en-US" smtClean="0"/>
              <a:t>4/17/2014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485A4509-D816-4B03-B4C3-A712126678DA}" type="slidenum">
              <a:rPr lang="en-US" smtClean="0"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jpeg"/><Relationship Id="rId2" Type="http://schemas.openxmlformats.org/officeDocument/2006/relationships/image" Target="../media/image159.jpeg"/><Relationship Id="rId1" Type="http://schemas.openxmlformats.org/officeDocument/2006/relationships/slideLayout" Target="../slideLayouts/slideLayout6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jpeg"/><Relationship Id="rId2" Type="http://schemas.openxmlformats.org/officeDocument/2006/relationships/image" Target="../media/image160.jpeg"/><Relationship Id="rId1" Type="http://schemas.openxmlformats.org/officeDocument/2006/relationships/slideLayout" Target="../slideLayouts/slideLayout6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jpeg"/><Relationship Id="rId2" Type="http://schemas.openxmlformats.org/officeDocument/2006/relationships/image" Target="../media/image162.jpeg"/><Relationship Id="rId1" Type="http://schemas.openxmlformats.org/officeDocument/2006/relationships/slideLayout" Target="../slideLayouts/slideLayout6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jpeg"/><Relationship Id="rId2" Type="http://schemas.openxmlformats.org/officeDocument/2006/relationships/image" Target="../media/image164.jpeg"/><Relationship Id="rId1" Type="http://schemas.openxmlformats.org/officeDocument/2006/relationships/slideLayout" Target="../slideLayouts/slideLayout6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66.jpe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67.jpe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68.jpe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69.jpe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70.jpe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7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72.jpeg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73.jpeg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74.jpeg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76.jpeg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77.jpeg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78.jpeg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79.jpeg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80.jpeg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8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82.jpeg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83.jpeg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5.jpeg"/><Relationship Id="rId2" Type="http://schemas.openxmlformats.org/officeDocument/2006/relationships/image" Target="../media/image184.jpeg"/><Relationship Id="rId1" Type="http://schemas.openxmlformats.org/officeDocument/2006/relationships/slideLayout" Target="../slideLayouts/slideLayout6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86.jpeg"/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87.jpeg"/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88.jpeg"/><Relationship Id="rId1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89.jpeg"/><Relationship Id="rId1" Type="http://schemas.openxmlformats.org/officeDocument/2006/relationships/slideLayout" Target="../slideLayouts/slideLayout7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90.jpeg"/><Relationship Id="rId1" Type="http://schemas.openxmlformats.org/officeDocument/2006/relationships/slideLayout" Target="../slideLayouts/slideLayout7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91.jpeg"/><Relationship Id="rId1" Type="http://schemas.openxmlformats.org/officeDocument/2006/relationships/slideLayout" Target="../slideLayouts/slideLayout7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9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93.jpeg"/><Relationship Id="rId1" Type="http://schemas.openxmlformats.org/officeDocument/2006/relationships/slideLayout" Target="../slideLayouts/slideLayout7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94.jpeg"/><Relationship Id="rId1" Type="http://schemas.openxmlformats.org/officeDocument/2006/relationships/slideLayout" Target="../slideLayouts/slideLayout7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95.jpeg"/><Relationship Id="rId1" Type="http://schemas.openxmlformats.org/officeDocument/2006/relationships/slideLayout" Target="../slideLayouts/slideLayout7.xm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96.jpeg"/><Relationship Id="rId1" Type="http://schemas.openxmlformats.org/officeDocument/2006/relationships/slideLayout" Target="../slideLayouts/slideLayout7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97.jpeg"/><Relationship Id="rId1" Type="http://schemas.openxmlformats.org/officeDocument/2006/relationships/slideLayout" Target="../slideLayouts/slideLayout7.xm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98.jpeg"/><Relationship Id="rId1" Type="http://schemas.openxmlformats.org/officeDocument/2006/relationships/slideLayout" Target="../slideLayouts/slideLayout7.xml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99.jpeg"/><Relationship Id="rId1" Type="http://schemas.openxmlformats.org/officeDocument/2006/relationships/slideLayout" Target="../slideLayouts/slideLayout7.xml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00.jpeg"/><Relationship Id="rId1" Type="http://schemas.openxmlformats.org/officeDocument/2006/relationships/slideLayout" Target="../slideLayouts/slideLayout7.xml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01.jpeg"/><Relationship Id="rId1" Type="http://schemas.openxmlformats.org/officeDocument/2006/relationships/slideLayout" Target="../slideLayouts/slideLayout7.xml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0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03.jpeg"/><Relationship Id="rId1" Type="http://schemas.openxmlformats.org/officeDocument/2006/relationships/slideLayout" Target="../slideLayouts/slideLayout7.xml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04.jpeg"/><Relationship Id="rId1" Type="http://schemas.openxmlformats.org/officeDocument/2006/relationships/slideLayout" Target="../slideLayouts/slideLayout7.xml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05.jpeg"/><Relationship Id="rId1" Type="http://schemas.openxmlformats.org/officeDocument/2006/relationships/slideLayout" Target="../slideLayouts/slideLayout7.xml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06.jpeg"/><Relationship Id="rId1" Type="http://schemas.openxmlformats.org/officeDocument/2006/relationships/slideLayout" Target="../slideLayouts/slideLayout7.xml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07.jpeg"/><Relationship Id="rId1" Type="http://schemas.openxmlformats.org/officeDocument/2006/relationships/slideLayout" Target="../slideLayouts/slideLayout7.xml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08.jpeg"/><Relationship Id="rId1" Type="http://schemas.openxmlformats.org/officeDocument/2006/relationships/slideLayout" Target="../slideLayouts/slideLayout7.xml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09.jpeg"/><Relationship Id="rId1" Type="http://schemas.openxmlformats.org/officeDocument/2006/relationships/slideLayout" Target="../slideLayouts/slideLayout7.xml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10.jpeg"/><Relationship Id="rId1" Type="http://schemas.openxmlformats.org/officeDocument/2006/relationships/slideLayout" Target="../slideLayouts/slideLayout7.xml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11.jpeg"/><Relationship Id="rId1" Type="http://schemas.openxmlformats.org/officeDocument/2006/relationships/slideLayout" Target="../slideLayouts/slideLayout7.xml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1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13.jpeg"/><Relationship Id="rId1" Type="http://schemas.openxmlformats.org/officeDocument/2006/relationships/slideLayout" Target="../slideLayouts/slideLayout7.xml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14.jpeg"/><Relationship Id="rId1" Type="http://schemas.openxmlformats.org/officeDocument/2006/relationships/slideLayout" Target="../slideLayouts/slideLayout7.xml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15.jpeg"/><Relationship Id="rId1" Type="http://schemas.openxmlformats.org/officeDocument/2006/relationships/slideLayout" Target="../slideLayouts/slideLayout7.xml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16.jpeg"/><Relationship Id="rId1" Type="http://schemas.openxmlformats.org/officeDocument/2006/relationships/slideLayout" Target="../slideLayouts/slideLayout7.xml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17.jpeg"/><Relationship Id="rId1" Type="http://schemas.openxmlformats.org/officeDocument/2006/relationships/slideLayout" Target="../slideLayouts/slideLayout7.xml"/></Relationships>
</file>

<file path=ppt/slides/_rels/slide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18.jpeg"/><Relationship Id="rId1" Type="http://schemas.openxmlformats.org/officeDocument/2006/relationships/slideLayout" Target="../slideLayouts/slideLayout7.xml"/></Relationships>
</file>

<file path=ppt/slides/_rels/slide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19.jpeg"/><Relationship Id="rId1" Type="http://schemas.openxmlformats.org/officeDocument/2006/relationships/slideLayout" Target="../slideLayouts/slideLayout7.xml"/></Relationships>
</file>

<file path=ppt/slides/_rels/slide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20.jpeg"/><Relationship Id="rId1" Type="http://schemas.openxmlformats.org/officeDocument/2006/relationships/slideLayout" Target="../slideLayouts/slideLayout7.xml"/></Relationships>
</file>

<file path=ppt/slides/_rels/slide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21.jpeg"/><Relationship Id="rId1" Type="http://schemas.openxmlformats.org/officeDocument/2006/relationships/slideLayout" Target="../slideLayouts/slideLayout7.xml"/></Relationships>
</file>

<file path=ppt/slides/_rels/slide1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22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1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23.jpeg"/><Relationship Id="rId1" Type="http://schemas.openxmlformats.org/officeDocument/2006/relationships/slideLayout" Target="../slideLayouts/slideLayout7.xml"/></Relationships>
</file>

<file path=ppt/slides/_rels/slide1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24.jpeg"/><Relationship Id="rId1" Type="http://schemas.openxmlformats.org/officeDocument/2006/relationships/slideLayout" Target="../slideLayouts/slideLayout7.xml"/></Relationships>
</file>

<file path=ppt/slides/_rels/slide1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25.jpeg"/><Relationship Id="rId1" Type="http://schemas.openxmlformats.org/officeDocument/2006/relationships/slideLayout" Target="../slideLayouts/slideLayout7.xml"/></Relationships>
</file>

<file path=ppt/slides/_rels/slide1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26.jpeg"/><Relationship Id="rId1" Type="http://schemas.openxmlformats.org/officeDocument/2006/relationships/slideLayout" Target="../slideLayouts/slideLayout7.xml"/></Relationships>
</file>

<file path=ppt/slides/_rels/slide1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27.jpeg"/><Relationship Id="rId1" Type="http://schemas.openxmlformats.org/officeDocument/2006/relationships/slideLayout" Target="../slideLayouts/slideLayout7.xml"/></Relationships>
</file>

<file path=ppt/slides/_rels/slide1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28.jpeg"/><Relationship Id="rId1" Type="http://schemas.openxmlformats.org/officeDocument/2006/relationships/slideLayout" Target="../slideLayouts/slideLayout7.xml"/></Relationships>
</file>

<file path=ppt/slides/_rels/slide1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29.jpeg"/><Relationship Id="rId1" Type="http://schemas.openxmlformats.org/officeDocument/2006/relationships/slideLayout" Target="../slideLayouts/slideLayout7.xml"/></Relationships>
</file>

<file path=ppt/slides/_rels/slide1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30.jpeg"/><Relationship Id="rId1" Type="http://schemas.openxmlformats.org/officeDocument/2006/relationships/slideLayout" Target="../slideLayouts/slideLayout7.xml"/></Relationships>
</file>

<file path=ppt/slides/_rels/slide1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31.jpeg"/><Relationship Id="rId1" Type="http://schemas.openxmlformats.org/officeDocument/2006/relationships/slideLayout" Target="../slideLayouts/slideLayout7.xml"/></Relationships>
</file>

<file path=ppt/slides/_rels/slide1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32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1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33.jpeg"/><Relationship Id="rId1" Type="http://schemas.openxmlformats.org/officeDocument/2006/relationships/slideLayout" Target="../slideLayouts/slideLayout7.xml"/></Relationships>
</file>

<file path=ppt/slides/_rels/slide1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34.jpeg"/><Relationship Id="rId1" Type="http://schemas.openxmlformats.org/officeDocument/2006/relationships/slideLayout" Target="../slideLayouts/slideLayout7.xml"/></Relationships>
</file>

<file path=ppt/slides/_rels/slide1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35.jpeg"/><Relationship Id="rId1" Type="http://schemas.openxmlformats.org/officeDocument/2006/relationships/slideLayout" Target="../slideLayouts/slideLayout7.xml"/></Relationships>
</file>

<file path=ppt/slides/_rels/slide1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36.jpeg"/><Relationship Id="rId1" Type="http://schemas.openxmlformats.org/officeDocument/2006/relationships/slideLayout" Target="../slideLayouts/slideLayout7.xml"/></Relationships>
</file>

<file path=ppt/slides/_rels/slide1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37.jpeg"/><Relationship Id="rId1" Type="http://schemas.openxmlformats.org/officeDocument/2006/relationships/slideLayout" Target="../slideLayouts/slideLayout7.xml"/></Relationships>
</file>

<file path=ppt/slides/_rels/slide1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38.jpeg"/><Relationship Id="rId1" Type="http://schemas.openxmlformats.org/officeDocument/2006/relationships/slideLayout" Target="../slideLayouts/slideLayout7.xml"/></Relationships>
</file>

<file path=ppt/slides/_rels/slide1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39.jpeg"/><Relationship Id="rId1" Type="http://schemas.openxmlformats.org/officeDocument/2006/relationships/slideLayout" Target="../slideLayouts/slideLayout7.xml"/></Relationships>
</file>

<file path=ppt/slides/_rels/slide1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41.jpeg"/><Relationship Id="rId1" Type="http://schemas.openxmlformats.org/officeDocument/2006/relationships/slideLayout" Target="../slideLayouts/slideLayout7.xml"/></Relationships>
</file>

<file path=ppt/slides/_rels/slide1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42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/Relationships>
</file>

<file path=ppt/slides/_rels/slide1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43.jpeg"/><Relationship Id="rId1" Type="http://schemas.openxmlformats.org/officeDocument/2006/relationships/slideLayout" Target="../slideLayouts/slideLayout7.xml"/></Relationships>
</file>

<file path=ppt/slides/_rels/slide1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44.jpeg"/><Relationship Id="rId1" Type="http://schemas.openxmlformats.org/officeDocument/2006/relationships/slideLayout" Target="../slideLayouts/slideLayout7.xml"/></Relationships>
</file>

<file path=ppt/slides/_rels/slide1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45.jpeg"/><Relationship Id="rId1" Type="http://schemas.openxmlformats.org/officeDocument/2006/relationships/slideLayout" Target="../slideLayouts/slideLayout7.xml"/></Relationships>
</file>

<file path=ppt/slides/_rels/slide1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46.jpeg"/><Relationship Id="rId1" Type="http://schemas.openxmlformats.org/officeDocument/2006/relationships/slideLayout" Target="../slideLayouts/slideLayout7.xml"/></Relationships>
</file>

<file path=ppt/slides/_rels/slide1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47.jpeg"/><Relationship Id="rId1" Type="http://schemas.openxmlformats.org/officeDocument/2006/relationships/slideLayout" Target="../slideLayouts/slideLayout7.xml"/></Relationships>
</file>

<file path=ppt/slides/_rels/slide1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48.jpeg"/><Relationship Id="rId1" Type="http://schemas.openxmlformats.org/officeDocument/2006/relationships/slideLayout" Target="../slideLayouts/slideLayout7.xml"/></Relationships>
</file>

<file path=ppt/slides/_rels/slide1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49.jpeg"/><Relationship Id="rId1" Type="http://schemas.openxmlformats.org/officeDocument/2006/relationships/slideLayout" Target="../slideLayouts/slideLayout7.xml"/></Relationships>
</file>

<file path=ppt/slides/_rels/slide1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eg"/><Relationship Id="rId2" Type="http://schemas.openxmlformats.org/officeDocument/2006/relationships/image" Target="../media/image250.jpeg"/><Relationship Id="rId1" Type="http://schemas.openxmlformats.org/officeDocument/2006/relationships/slideLayout" Target="../slideLayouts/slideLayout6.xml"/></Relationships>
</file>

<file path=ppt/slides/_rels/slide1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51.jpeg"/><Relationship Id="rId1" Type="http://schemas.openxmlformats.org/officeDocument/2006/relationships/slideLayout" Target="../slideLayouts/slideLayout6.xml"/></Relationships>
</file>

<file path=ppt/slides/_rels/slide1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3.jpeg"/><Relationship Id="rId2" Type="http://schemas.openxmlformats.org/officeDocument/2006/relationships/image" Target="../media/image252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/Relationships>
</file>

<file path=ppt/slides/_rels/slide1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54.jpeg"/><Relationship Id="rId1" Type="http://schemas.openxmlformats.org/officeDocument/2006/relationships/slideLayout" Target="../slideLayouts/slideLayout7.xml"/></Relationships>
</file>

<file path=ppt/slides/_rels/slide1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6.jpeg"/><Relationship Id="rId2" Type="http://schemas.openxmlformats.org/officeDocument/2006/relationships/image" Target="../media/image255.jpeg"/><Relationship Id="rId1" Type="http://schemas.openxmlformats.org/officeDocument/2006/relationships/slideLayout" Target="../slideLayouts/slideLayout6.xml"/></Relationships>
</file>

<file path=ppt/slides/_rels/slide1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jpeg"/><Relationship Id="rId2" Type="http://schemas.openxmlformats.org/officeDocument/2006/relationships/image" Target="../media/image257.jpeg"/><Relationship Id="rId1" Type="http://schemas.openxmlformats.org/officeDocument/2006/relationships/slideLayout" Target="../slideLayouts/slideLayout6.xml"/></Relationships>
</file>

<file path=ppt/slides/_rels/slide1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258.jpeg"/><Relationship Id="rId1" Type="http://schemas.openxmlformats.org/officeDocument/2006/relationships/slideLayout" Target="../slideLayouts/slideLayout6.xml"/></Relationships>
</file>

<file path=ppt/slides/_rels/slide1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259.jpeg"/><Relationship Id="rId1" Type="http://schemas.openxmlformats.org/officeDocument/2006/relationships/slideLayout" Target="../slideLayouts/slideLayout6.xml"/></Relationships>
</file>

<file path=ppt/slides/_rels/slide1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260.jpeg"/><Relationship Id="rId1" Type="http://schemas.openxmlformats.org/officeDocument/2006/relationships/slideLayout" Target="../slideLayouts/slideLayout6.xml"/></Relationships>
</file>

<file path=ppt/slides/_rels/slide1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2.jpeg"/><Relationship Id="rId2" Type="http://schemas.openxmlformats.org/officeDocument/2006/relationships/image" Target="../media/image261.jpeg"/><Relationship Id="rId1" Type="http://schemas.openxmlformats.org/officeDocument/2006/relationships/slideLayout" Target="../slideLayouts/slideLayout6.xml"/></Relationships>
</file>

<file path=ppt/slides/_rels/slide1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263.jpeg"/><Relationship Id="rId1" Type="http://schemas.openxmlformats.org/officeDocument/2006/relationships/slideLayout" Target="../slideLayouts/slideLayout6.xml"/></Relationships>
</file>

<file path=ppt/slides/_rels/slide1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264.jpeg"/><Relationship Id="rId1" Type="http://schemas.openxmlformats.org/officeDocument/2006/relationships/slideLayout" Target="../slideLayouts/slideLayout6.xml"/></Relationships>
</file>

<file path=ppt/slides/_rels/slide1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265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/Relationships>
</file>

<file path=ppt/slides/_rels/slide2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266.jpeg"/><Relationship Id="rId1" Type="http://schemas.openxmlformats.org/officeDocument/2006/relationships/slideLayout" Target="../slideLayouts/slideLayout6.xml"/></Relationships>
</file>

<file path=ppt/slides/_rels/slide2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jpeg"/><Relationship Id="rId2" Type="http://schemas.openxmlformats.org/officeDocument/2006/relationships/image" Target="../media/image267.jpeg"/><Relationship Id="rId1" Type="http://schemas.openxmlformats.org/officeDocument/2006/relationships/slideLayout" Target="../slideLayouts/slideLayout6.xml"/></Relationships>
</file>

<file path=ppt/slides/_rels/slide2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268.jpeg"/><Relationship Id="rId1" Type="http://schemas.openxmlformats.org/officeDocument/2006/relationships/slideLayout" Target="../slideLayouts/slideLayout6.xml"/></Relationships>
</file>

<file path=ppt/slides/_rels/slide2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0.jpeg"/><Relationship Id="rId2" Type="http://schemas.openxmlformats.org/officeDocument/2006/relationships/image" Target="../media/image269.jpeg"/><Relationship Id="rId1" Type="http://schemas.openxmlformats.org/officeDocument/2006/relationships/slideLayout" Target="../slideLayouts/slideLayout6.xml"/></Relationships>
</file>

<file path=ppt/slides/_rels/slide2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271.jpeg"/><Relationship Id="rId1" Type="http://schemas.openxmlformats.org/officeDocument/2006/relationships/slideLayout" Target="../slideLayouts/slideLayout6.xml"/></Relationships>
</file>

<file path=ppt/slides/_rels/slide2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272.jpeg"/><Relationship Id="rId1" Type="http://schemas.openxmlformats.org/officeDocument/2006/relationships/slideLayout" Target="../slideLayouts/slideLayout6.xml"/></Relationships>
</file>

<file path=ppt/slides/_rels/slide2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4.jpeg"/><Relationship Id="rId2" Type="http://schemas.openxmlformats.org/officeDocument/2006/relationships/image" Target="../media/image273.jpeg"/><Relationship Id="rId1" Type="http://schemas.openxmlformats.org/officeDocument/2006/relationships/slideLayout" Target="../slideLayouts/slideLayout6.xml"/></Relationships>
</file>

<file path=ppt/slides/_rels/slide2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6.jpeg"/><Relationship Id="rId2" Type="http://schemas.openxmlformats.org/officeDocument/2006/relationships/image" Target="../media/image275.jpeg"/><Relationship Id="rId1" Type="http://schemas.openxmlformats.org/officeDocument/2006/relationships/slideLayout" Target="../slideLayouts/slideLayout6.xml"/></Relationships>
</file>

<file path=ppt/slides/_rels/slide2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277.jpeg"/><Relationship Id="rId1" Type="http://schemas.openxmlformats.org/officeDocument/2006/relationships/slideLayout" Target="../slideLayouts/slideLayout6.xml"/></Relationships>
</file>

<file path=ppt/slides/_rels/slide2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9.jpeg"/><Relationship Id="rId2" Type="http://schemas.openxmlformats.org/officeDocument/2006/relationships/image" Target="../media/image278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/Relationships>
</file>

<file path=ppt/slides/_rels/slide2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280.jpeg"/><Relationship Id="rId1" Type="http://schemas.openxmlformats.org/officeDocument/2006/relationships/slideLayout" Target="../slideLayouts/slideLayout6.xml"/></Relationships>
</file>

<file path=ppt/slides/_rels/slide2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2.jpeg"/><Relationship Id="rId2" Type="http://schemas.openxmlformats.org/officeDocument/2006/relationships/image" Target="../media/image281.jpeg"/><Relationship Id="rId1" Type="http://schemas.openxmlformats.org/officeDocument/2006/relationships/slideLayout" Target="../slideLayouts/slideLayout6.xml"/></Relationships>
</file>

<file path=ppt/slides/_rels/slide2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283.jpeg"/><Relationship Id="rId1" Type="http://schemas.openxmlformats.org/officeDocument/2006/relationships/slideLayout" Target="../slideLayouts/slideLayout6.xml"/></Relationships>
</file>

<file path=ppt/slides/_rels/slide2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5.jpeg"/><Relationship Id="rId2" Type="http://schemas.openxmlformats.org/officeDocument/2006/relationships/image" Target="../media/image284.jpeg"/><Relationship Id="rId1" Type="http://schemas.openxmlformats.org/officeDocument/2006/relationships/slideLayout" Target="../slideLayouts/slideLayout6.xml"/></Relationships>
</file>

<file path=ppt/slides/_rels/slide2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image" Target="../media/image286.jpeg"/><Relationship Id="rId1" Type="http://schemas.openxmlformats.org/officeDocument/2006/relationships/slideLayout" Target="../slideLayouts/slideLayout6.xml"/></Relationships>
</file>

<file path=ppt/slides/_rels/slide2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8.jpeg"/><Relationship Id="rId2" Type="http://schemas.openxmlformats.org/officeDocument/2006/relationships/image" Target="../media/image287.jpeg"/><Relationship Id="rId1" Type="http://schemas.openxmlformats.org/officeDocument/2006/relationships/slideLayout" Target="../slideLayouts/slideLayout6.xml"/></Relationships>
</file>

<file path=ppt/slides/_rels/slide2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289.jpeg"/><Relationship Id="rId1" Type="http://schemas.openxmlformats.org/officeDocument/2006/relationships/slideLayout" Target="../slideLayouts/slideLayout6.xml"/></Relationships>
</file>

<file path=ppt/slides/_rels/slide2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jpeg"/><Relationship Id="rId2" Type="http://schemas.openxmlformats.org/officeDocument/2006/relationships/image" Target="../media/image290.jpeg"/><Relationship Id="rId1" Type="http://schemas.openxmlformats.org/officeDocument/2006/relationships/slideLayout" Target="../slideLayouts/slideLayout6.xml"/></Relationships>
</file>

<file path=ppt/slides/_rels/slide2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291.jpeg"/><Relationship Id="rId1" Type="http://schemas.openxmlformats.org/officeDocument/2006/relationships/slideLayout" Target="../slideLayouts/slideLayout6.xml"/></Relationships>
</file>

<file path=ppt/slides/_rels/slide2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jpeg"/><Relationship Id="rId2" Type="http://schemas.openxmlformats.org/officeDocument/2006/relationships/image" Target="../media/image292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/Relationships>
</file>

<file path=ppt/slides/_rels/slide2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93.jpeg"/><Relationship Id="rId1" Type="http://schemas.openxmlformats.org/officeDocument/2006/relationships/slideLayout" Target="../slideLayouts/slideLayout6.xml"/></Relationships>
</file>

<file path=ppt/slides/_rels/slide2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6.jpeg"/><Relationship Id="rId2" Type="http://schemas.openxmlformats.org/officeDocument/2006/relationships/image" Target="../media/image294.jpeg"/><Relationship Id="rId1" Type="http://schemas.openxmlformats.org/officeDocument/2006/relationships/slideLayout" Target="../slideLayouts/slideLayout6.xml"/></Relationships>
</file>

<file path=ppt/slides/_rels/slide2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95.jpeg"/><Relationship Id="rId1" Type="http://schemas.openxmlformats.org/officeDocument/2006/relationships/slideLayout" Target="../slideLayouts/slideLayout6.xml"/></Relationships>
</file>

<file path=ppt/slides/_rels/slide2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jpeg"/><Relationship Id="rId2" Type="http://schemas.openxmlformats.org/officeDocument/2006/relationships/image" Target="../media/image296.jpeg"/><Relationship Id="rId1" Type="http://schemas.openxmlformats.org/officeDocument/2006/relationships/slideLayout" Target="../slideLayouts/slideLayout6.xml"/></Relationships>
</file>

<file path=ppt/slides/_rels/slide2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8.jpeg"/><Relationship Id="rId2" Type="http://schemas.openxmlformats.org/officeDocument/2006/relationships/image" Target="../media/image297.jpeg"/><Relationship Id="rId1" Type="http://schemas.openxmlformats.org/officeDocument/2006/relationships/slideLayout" Target="../slideLayouts/slideLayout6.xml"/></Relationships>
</file>

<file path=ppt/slides/_rels/slide2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jpeg"/><Relationship Id="rId2" Type="http://schemas.openxmlformats.org/officeDocument/2006/relationships/image" Target="../media/image299.jpeg"/><Relationship Id="rId1" Type="http://schemas.openxmlformats.org/officeDocument/2006/relationships/slideLayout" Target="../slideLayouts/slideLayout6.xml"/></Relationships>
</file>

<file path=ppt/slides/_rels/slide2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300.jpeg"/><Relationship Id="rId1" Type="http://schemas.openxmlformats.org/officeDocument/2006/relationships/slideLayout" Target="../slideLayouts/slideLayout6.xml"/></Relationships>
</file>

<file path=ppt/slides/_rels/slide2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301.jpeg"/><Relationship Id="rId1" Type="http://schemas.openxmlformats.org/officeDocument/2006/relationships/slideLayout" Target="../slideLayouts/slideLayout6.xml"/></Relationships>
</file>

<file path=ppt/slides/_rels/slide2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302.jpeg"/><Relationship Id="rId1" Type="http://schemas.openxmlformats.org/officeDocument/2006/relationships/slideLayout" Target="../slideLayouts/slideLayout6.xml"/></Relationships>
</file>

<file path=ppt/slides/_rels/slide2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03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.xml"/></Relationships>
</file>

<file path=ppt/slides/_rels/slide2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8.jpeg"/><Relationship Id="rId2" Type="http://schemas.openxmlformats.org/officeDocument/2006/relationships/image" Target="../media/image304.jpeg"/><Relationship Id="rId1" Type="http://schemas.openxmlformats.org/officeDocument/2006/relationships/slideLayout" Target="../slideLayouts/slideLayout6.xml"/></Relationships>
</file>

<file path=ppt/slides/_rels/slide2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6.jpeg"/><Relationship Id="rId2" Type="http://schemas.openxmlformats.org/officeDocument/2006/relationships/image" Target="../media/image305.jpeg"/><Relationship Id="rId1" Type="http://schemas.openxmlformats.org/officeDocument/2006/relationships/slideLayout" Target="../slideLayouts/slideLayout6.xml"/></Relationships>
</file>

<file path=ppt/slides/_rels/slide2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307.jpeg"/><Relationship Id="rId1" Type="http://schemas.openxmlformats.org/officeDocument/2006/relationships/slideLayout" Target="../slideLayouts/slideLayout6.xml"/></Relationships>
</file>

<file path=ppt/slides/_rels/slide2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308.jpeg"/><Relationship Id="rId1" Type="http://schemas.openxmlformats.org/officeDocument/2006/relationships/slideLayout" Target="../slideLayouts/slideLayout6.xml"/></Relationships>
</file>

<file path=ppt/slides/_rels/slide2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0.jpeg"/><Relationship Id="rId2" Type="http://schemas.openxmlformats.org/officeDocument/2006/relationships/image" Target="../media/image309.jpeg"/><Relationship Id="rId1" Type="http://schemas.openxmlformats.org/officeDocument/2006/relationships/slideLayout" Target="../slideLayouts/slideLayout6.xml"/></Relationships>
</file>

<file path=ppt/slides/_rels/slide2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6.jpeg"/><Relationship Id="rId2" Type="http://schemas.openxmlformats.org/officeDocument/2006/relationships/image" Target="../media/image311.jpeg"/><Relationship Id="rId1" Type="http://schemas.openxmlformats.org/officeDocument/2006/relationships/slideLayout" Target="../slideLayouts/slideLayout6.xml"/></Relationships>
</file>

<file path=ppt/slides/_rels/slide2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312.jpeg"/><Relationship Id="rId1" Type="http://schemas.openxmlformats.org/officeDocument/2006/relationships/slideLayout" Target="../slideLayouts/slideLayout6.xml"/></Relationships>
</file>

<file path=ppt/slides/_rels/slide2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313.jpeg"/><Relationship Id="rId1" Type="http://schemas.openxmlformats.org/officeDocument/2006/relationships/slideLayout" Target="../slideLayouts/slideLayout6.xml"/></Relationships>
</file>

<file path=ppt/slides/_rels/slide2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jpeg"/><Relationship Id="rId2" Type="http://schemas.openxmlformats.org/officeDocument/2006/relationships/image" Target="../media/image314.jpeg"/><Relationship Id="rId1" Type="http://schemas.openxmlformats.org/officeDocument/2006/relationships/slideLayout" Target="../slideLayouts/slideLayout6.xml"/></Relationships>
</file>

<file path=ppt/slides/_rels/slide2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6.jpeg"/><Relationship Id="rId2" Type="http://schemas.openxmlformats.org/officeDocument/2006/relationships/image" Target="../media/image315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6.xml"/></Relationships>
</file>

<file path=ppt/slides/_rels/slide2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8.jpeg"/><Relationship Id="rId2" Type="http://schemas.openxmlformats.org/officeDocument/2006/relationships/image" Target="../media/image317.jpeg"/><Relationship Id="rId1" Type="http://schemas.openxmlformats.org/officeDocument/2006/relationships/slideLayout" Target="../slideLayouts/slideLayout6.xml"/></Relationships>
</file>

<file path=ppt/slides/_rels/slide2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jpeg"/><Relationship Id="rId2" Type="http://schemas.openxmlformats.org/officeDocument/2006/relationships/image" Target="../media/image319.jpeg"/><Relationship Id="rId1" Type="http://schemas.openxmlformats.org/officeDocument/2006/relationships/slideLayout" Target="../slideLayouts/slideLayout6.xml"/></Relationships>
</file>

<file path=ppt/slides/_rels/slide2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1.jpeg"/><Relationship Id="rId2" Type="http://schemas.openxmlformats.org/officeDocument/2006/relationships/image" Target="../media/image320.jpeg"/><Relationship Id="rId1" Type="http://schemas.openxmlformats.org/officeDocument/2006/relationships/slideLayout" Target="../slideLayouts/slideLayout6.xml"/></Relationships>
</file>

<file path=ppt/slides/_rels/slide2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jpeg"/><Relationship Id="rId2" Type="http://schemas.openxmlformats.org/officeDocument/2006/relationships/image" Target="../media/image322.jpeg"/><Relationship Id="rId1" Type="http://schemas.openxmlformats.org/officeDocument/2006/relationships/slideLayout" Target="../slideLayouts/slideLayout6.xml"/></Relationships>
</file>

<file path=ppt/slides/_rels/slide2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323.jpeg"/><Relationship Id="rId1" Type="http://schemas.openxmlformats.org/officeDocument/2006/relationships/slideLayout" Target="../slideLayouts/slideLayout6.xml"/></Relationships>
</file>

<file path=ppt/slides/_rels/slide2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jpeg"/><Relationship Id="rId2" Type="http://schemas.openxmlformats.org/officeDocument/2006/relationships/image" Target="../media/image324.jpeg"/><Relationship Id="rId1" Type="http://schemas.openxmlformats.org/officeDocument/2006/relationships/slideLayout" Target="../slideLayouts/slideLayout6.xml"/></Relationships>
</file>

<file path=ppt/slides/_rels/slide2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25.jpeg"/><Relationship Id="rId1" Type="http://schemas.openxmlformats.org/officeDocument/2006/relationships/slideLayout" Target="../slideLayouts/slideLayout7.xml"/></Relationships>
</file>

<file path=ppt/slides/_rels/slide2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6.jpeg"/><Relationship Id="rId2" Type="http://schemas.openxmlformats.org/officeDocument/2006/relationships/image" Target="../media/image326.jpeg"/><Relationship Id="rId1" Type="http://schemas.openxmlformats.org/officeDocument/2006/relationships/slideLayout" Target="../slideLayouts/slideLayout6.xml"/></Relationships>
</file>

<file path=ppt/slides/_rels/slide2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jpeg"/><Relationship Id="rId2" Type="http://schemas.openxmlformats.org/officeDocument/2006/relationships/image" Target="../media/image327.jpeg"/><Relationship Id="rId1" Type="http://schemas.openxmlformats.org/officeDocument/2006/relationships/slideLayout" Target="../slideLayouts/slideLayout6.xml"/></Relationships>
</file>

<file path=ppt/slides/_rels/slide2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328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6.xml"/></Relationships>
</file>

<file path=ppt/slides/_rels/slide2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jpeg"/><Relationship Id="rId2" Type="http://schemas.openxmlformats.org/officeDocument/2006/relationships/image" Target="../media/image329.jpeg"/><Relationship Id="rId1" Type="http://schemas.openxmlformats.org/officeDocument/2006/relationships/slideLayout" Target="../slideLayouts/slideLayout6.xml"/></Relationships>
</file>

<file path=ppt/slides/_rels/slide2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jpeg"/><Relationship Id="rId2" Type="http://schemas.openxmlformats.org/officeDocument/2006/relationships/image" Target="../media/image330.jpeg"/><Relationship Id="rId1" Type="http://schemas.openxmlformats.org/officeDocument/2006/relationships/slideLayout" Target="../slideLayouts/slideLayout6.xml"/></Relationships>
</file>

<file path=ppt/slides/_rels/slide2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2.jpeg"/><Relationship Id="rId2" Type="http://schemas.openxmlformats.org/officeDocument/2006/relationships/image" Target="../media/image331.jpeg"/><Relationship Id="rId1" Type="http://schemas.openxmlformats.org/officeDocument/2006/relationships/slideLayout" Target="../slideLayouts/slideLayout6.xml"/></Relationships>
</file>

<file path=ppt/slides/_rels/slide2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4.jpeg"/><Relationship Id="rId2" Type="http://schemas.openxmlformats.org/officeDocument/2006/relationships/image" Target="../media/image333.jpeg"/><Relationship Id="rId1" Type="http://schemas.openxmlformats.org/officeDocument/2006/relationships/slideLayout" Target="../slideLayouts/slideLayout6.xml"/></Relationships>
</file>

<file path=ppt/slides/_rels/slide2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image" Target="../media/image335.jpeg"/><Relationship Id="rId1" Type="http://schemas.openxmlformats.org/officeDocument/2006/relationships/slideLayout" Target="../slideLayouts/slideLayout6.xml"/></Relationships>
</file>

<file path=ppt/slides/_rels/slide2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6.jpeg"/><Relationship Id="rId2" Type="http://schemas.openxmlformats.org/officeDocument/2006/relationships/image" Target="../media/image336.jpeg"/><Relationship Id="rId1" Type="http://schemas.openxmlformats.org/officeDocument/2006/relationships/slideLayout" Target="../slideLayouts/slideLayout6.xml"/></Relationships>
</file>

<file path=ppt/slides/_rels/slide2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jpeg"/><Relationship Id="rId2" Type="http://schemas.openxmlformats.org/officeDocument/2006/relationships/image" Target="../media/image337.jpeg"/><Relationship Id="rId1" Type="http://schemas.openxmlformats.org/officeDocument/2006/relationships/slideLayout" Target="../slideLayouts/slideLayout6.xml"/></Relationships>
</file>

<file path=ppt/slides/_rels/slide2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338.jpeg"/><Relationship Id="rId1" Type="http://schemas.openxmlformats.org/officeDocument/2006/relationships/slideLayout" Target="../slideLayouts/slideLayout6.xml"/></Relationships>
</file>

<file path=ppt/slides/_rels/slide2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0.jpeg"/><Relationship Id="rId2" Type="http://schemas.openxmlformats.org/officeDocument/2006/relationships/image" Target="../media/image339.jpeg"/><Relationship Id="rId1" Type="http://schemas.openxmlformats.org/officeDocument/2006/relationships/slideLayout" Target="../slideLayouts/slideLayout6.xml"/></Relationships>
</file>

<file path=ppt/slides/_rels/slide2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2.jpeg"/><Relationship Id="rId2" Type="http://schemas.openxmlformats.org/officeDocument/2006/relationships/image" Target="../media/image341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6.xml"/></Relationships>
</file>

<file path=ppt/slides/_rels/slide2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343.jpeg"/><Relationship Id="rId1" Type="http://schemas.openxmlformats.org/officeDocument/2006/relationships/slideLayout" Target="../slideLayouts/slideLayout6.xml"/></Relationships>
</file>

<file path=ppt/slides/_rels/slide2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344.jpeg"/><Relationship Id="rId1" Type="http://schemas.openxmlformats.org/officeDocument/2006/relationships/slideLayout" Target="../slideLayouts/slideLayout6.xml"/></Relationships>
</file>

<file path=ppt/slides/_rels/slide2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45.jpeg"/><Relationship Id="rId1" Type="http://schemas.openxmlformats.org/officeDocument/2006/relationships/slideLayout" Target="../slideLayouts/slideLayout7.xml"/></Relationships>
</file>

<file path=ppt/slides/_rels/slide2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6.jpeg"/><Relationship Id="rId2" Type="http://schemas.openxmlformats.org/officeDocument/2006/relationships/image" Target="../media/image346.jpeg"/><Relationship Id="rId1" Type="http://schemas.openxmlformats.org/officeDocument/2006/relationships/slideLayout" Target="../slideLayouts/slideLayout6.xml"/></Relationships>
</file>

<file path=ppt/slides/_rels/slide2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8.jpeg"/><Relationship Id="rId2" Type="http://schemas.openxmlformats.org/officeDocument/2006/relationships/image" Target="../media/image347.jpeg"/><Relationship Id="rId1" Type="http://schemas.openxmlformats.org/officeDocument/2006/relationships/slideLayout" Target="../slideLayouts/slideLayout6.xml"/></Relationships>
</file>

<file path=ppt/slides/_rels/slide2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jpeg"/><Relationship Id="rId2" Type="http://schemas.openxmlformats.org/officeDocument/2006/relationships/image" Target="../media/image349.jpeg"/><Relationship Id="rId1" Type="http://schemas.openxmlformats.org/officeDocument/2006/relationships/slideLayout" Target="../slideLayouts/slideLayout6.xml"/></Relationships>
</file>

<file path=ppt/slides/_rels/slide2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8.jpeg"/><Relationship Id="rId2" Type="http://schemas.openxmlformats.org/officeDocument/2006/relationships/image" Target="../media/image350.jpeg"/><Relationship Id="rId1" Type="http://schemas.openxmlformats.org/officeDocument/2006/relationships/slideLayout" Target="../slideLayouts/slideLayout6.xml"/></Relationships>
</file>

<file path=ppt/slides/_rels/slide2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351.jpeg"/><Relationship Id="rId1" Type="http://schemas.openxmlformats.org/officeDocument/2006/relationships/slideLayout" Target="../slideLayouts/slideLayout6.xml"/></Relationships>
</file>

<file path=ppt/slides/_rels/slide2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jpeg"/><Relationship Id="rId2" Type="http://schemas.openxmlformats.org/officeDocument/2006/relationships/image" Target="../media/image352.jpeg"/><Relationship Id="rId1" Type="http://schemas.openxmlformats.org/officeDocument/2006/relationships/slideLayout" Target="../slideLayouts/slideLayout6.xml"/></Relationships>
</file>

<file path=ppt/slides/_rels/slide2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8.jpeg"/><Relationship Id="rId2" Type="http://schemas.openxmlformats.org/officeDocument/2006/relationships/image" Target="../media/image353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6.xml"/></Relationships>
</file>

<file path=ppt/slides/_rels/slide2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3.jpeg"/><Relationship Id="rId2" Type="http://schemas.openxmlformats.org/officeDocument/2006/relationships/image" Target="../media/image354.jpeg"/><Relationship Id="rId1" Type="http://schemas.openxmlformats.org/officeDocument/2006/relationships/slideLayout" Target="../slideLayouts/slideLayout6.xml"/></Relationships>
</file>

<file path=ppt/slides/_rels/slide2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355.jpeg"/><Relationship Id="rId1" Type="http://schemas.openxmlformats.org/officeDocument/2006/relationships/slideLayout" Target="../slideLayouts/slideLayout6.xml"/></Relationships>
</file>

<file path=ppt/slides/_rels/slide2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356.jpeg"/><Relationship Id="rId1" Type="http://schemas.openxmlformats.org/officeDocument/2006/relationships/slideLayout" Target="../slideLayouts/slideLayout6.xml"/></Relationships>
</file>

<file path=ppt/slides/_rels/slide2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8.jpeg"/><Relationship Id="rId2" Type="http://schemas.openxmlformats.org/officeDocument/2006/relationships/image" Target="../media/image357.jpeg"/><Relationship Id="rId1" Type="http://schemas.openxmlformats.org/officeDocument/2006/relationships/slideLayout" Target="../slideLayouts/slideLayout6.xml"/></Relationships>
</file>

<file path=ppt/slides/_rels/slide2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jpeg"/><Relationship Id="rId2" Type="http://schemas.openxmlformats.org/officeDocument/2006/relationships/image" Target="../media/image359.jpeg"/><Relationship Id="rId1" Type="http://schemas.openxmlformats.org/officeDocument/2006/relationships/slideLayout" Target="../slideLayouts/slideLayout6.xml"/></Relationships>
</file>

<file path=ppt/slides/_rels/slide2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image" Target="../media/image360.jpeg"/><Relationship Id="rId1" Type="http://schemas.openxmlformats.org/officeDocument/2006/relationships/slideLayout" Target="../slideLayouts/slideLayout6.xml"/></Relationships>
</file>

<file path=ppt/slides/_rels/slide2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image" Target="../media/image361.jpeg"/><Relationship Id="rId1" Type="http://schemas.openxmlformats.org/officeDocument/2006/relationships/slideLayout" Target="../slideLayouts/slideLayout6.xml"/></Relationships>
</file>

<file path=ppt/slides/_rels/slide2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4.jpeg"/><Relationship Id="rId2" Type="http://schemas.openxmlformats.org/officeDocument/2006/relationships/image" Target="../media/image362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6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6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6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6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6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6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6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6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6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6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6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6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eg"/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6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6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eg"/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6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6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jpeg"/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6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6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jpeg"/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6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6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jpeg"/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jpeg"/><Relationship Id="rId2" Type="http://schemas.openxmlformats.org/officeDocument/2006/relationships/image" Target="../media/image146.jpeg"/><Relationship Id="rId1" Type="http://schemas.openxmlformats.org/officeDocument/2006/relationships/slideLayout" Target="../slideLayouts/slideLayout6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6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6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jpeg"/><Relationship Id="rId2" Type="http://schemas.openxmlformats.org/officeDocument/2006/relationships/image" Target="../media/image150.jpeg"/><Relationship Id="rId1" Type="http://schemas.openxmlformats.org/officeDocument/2006/relationships/slideLayout" Target="../slideLayouts/slideLayout6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152.jpeg"/><Relationship Id="rId1" Type="http://schemas.openxmlformats.org/officeDocument/2006/relationships/slideLayout" Target="../slideLayouts/slideLayout6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jpeg"/><Relationship Id="rId2" Type="http://schemas.openxmlformats.org/officeDocument/2006/relationships/image" Target="../media/image153.jpeg"/><Relationship Id="rId1" Type="http://schemas.openxmlformats.org/officeDocument/2006/relationships/slideLayout" Target="../slideLayouts/slideLayout6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55.jpeg"/><Relationship Id="rId1" Type="http://schemas.openxmlformats.org/officeDocument/2006/relationships/slideLayout" Target="../slideLayouts/slideLayout6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156.jpeg"/><Relationship Id="rId1" Type="http://schemas.openxmlformats.org/officeDocument/2006/relationships/slideLayout" Target="../slideLayouts/slideLayout6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157.jpeg"/><Relationship Id="rId1" Type="http://schemas.openxmlformats.org/officeDocument/2006/relationships/slideLayout" Target="../slideLayouts/slideLayout6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jpeg"/><Relationship Id="rId2" Type="http://schemas.openxmlformats.org/officeDocument/2006/relationships/image" Target="../media/image158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6893" y="1143000"/>
            <a:ext cx="8229600" cy="1143000"/>
          </a:xfrm>
        </p:spPr>
        <p:txBody>
          <a:bodyPr>
            <a:normAutofit/>
          </a:bodyPr>
          <a:lstStyle/>
          <a:p>
            <a:r>
              <a:rPr lang="en-US" sz="6600" dirty="0" smtClean="0">
                <a:latin typeface="Futura UC Davis Book" panose="020B0502020204020303" pitchFamily="34" charset="0"/>
              </a:rPr>
              <a:t>GRAD STUDENTS</a:t>
            </a:r>
            <a:endParaRPr lang="en-US" sz="6600" dirty="0">
              <a:latin typeface="Futura UC Davis Book" panose="020B0502020204020303" pitchFamily="34" charset="0"/>
            </a:endParaRPr>
          </a:p>
        </p:txBody>
      </p:sp>
      <p:pic>
        <p:nvPicPr>
          <p:cNvPr id="1026" name="Picture 2" descr="M:\Dept\Business Office\Student Assistant Files\CHMS 50th Anniversary Slideshow Pictures\50th Logo PP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3886200"/>
            <a:ext cx="6884987" cy="1835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50262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29"/>
    </mc:Choice>
    <mc:Fallback>
      <p:transition spd="slow" advTm="2929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M:\Dept\Business Office\Student Assistant Files\CHMS 50th Anniversary Slideshow Pictures\Grad Students\2_Page_09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652"/>
          <a:stretch/>
        </p:blipFill>
        <p:spPr bwMode="auto">
          <a:xfrm>
            <a:off x="2057400" y="1460082"/>
            <a:ext cx="5123209" cy="497807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204" y="0"/>
            <a:ext cx="8229600" cy="1143000"/>
          </a:xfrm>
        </p:spPr>
        <p:txBody>
          <a:bodyPr/>
          <a:lstStyle/>
          <a:p>
            <a:r>
              <a:rPr lang="en-US" dirty="0" smtClean="0">
                <a:latin typeface="Futura UC Davis Book" panose="020B0502020204020303" pitchFamily="34" charset="0"/>
              </a:rPr>
              <a:t>Paul </a:t>
            </a:r>
            <a:r>
              <a:rPr lang="en-US" dirty="0" err="1" smtClean="0">
                <a:latin typeface="Futura UC Davis Book" panose="020B0502020204020303" pitchFamily="34" charset="0"/>
              </a:rPr>
              <a:t>Bruinsma</a:t>
            </a:r>
            <a:endParaRPr lang="en-US" dirty="0">
              <a:latin typeface="Futura UC Davis Book" panose="020B0502020204020303" pitchFamily="34" charset="0"/>
            </a:endParaRPr>
          </a:p>
        </p:txBody>
      </p:sp>
      <p:pic>
        <p:nvPicPr>
          <p:cNvPr id="9218" name="Picture 2" descr="M:\Dept\Business Office\Student Assistant Files\CHMS 50th Anniversary Slideshow Pictures\50th Logo PP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6035507"/>
            <a:ext cx="1447800" cy="386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69006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71"/>
    </mc:Choice>
    <mc:Fallback>
      <p:transition spd="slow" advTm="2871"/>
    </mc:Fallback>
  </mc:AlternateContent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2" name="Picture 2" descr="M:\Dept\Business Office\Student Assistant Files\CHMS 50th Anniversary Slideshow Pictures\Grad Students\4_Page_19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260"/>
          <a:stretch/>
        </p:blipFill>
        <p:spPr bwMode="auto">
          <a:xfrm>
            <a:off x="2209800" y="1676400"/>
            <a:ext cx="4906248" cy="4661297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Futura UC Davis Book" panose="020B0502020204020303" pitchFamily="34" charset="0"/>
              </a:rPr>
              <a:t>Bill Weber</a:t>
            </a:r>
            <a:endParaRPr lang="en-US" dirty="0">
              <a:latin typeface="Futura UC Davis Book" panose="020B0502020204020303" pitchFamily="34" charset="0"/>
            </a:endParaRPr>
          </a:p>
        </p:txBody>
      </p:sp>
      <p:pic>
        <p:nvPicPr>
          <p:cNvPr id="47106" name="Picture 2" descr="M:\Dept\Business Office\Student Assistant Files\CHMS 50th Anniversary Slideshow Pictures\50th Logo PP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17" y="5867400"/>
            <a:ext cx="1763613" cy="470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81115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34"/>
    </mc:Choice>
    <mc:Fallback>
      <p:transition spd="slow" advTm="3034"/>
    </mc:Fallback>
  </mc:AlternateContent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6" name="Picture 2" descr="M:\Dept\Business Office\Student Assistant Files\CHMS 50th Anniversary Slideshow Pictures\Grad Students\4_Page_20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556"/>
          <a:stretch/>
        </p:blipFill>
        <p:spPr bwMode="auto">
          <a:xfrm>
            <a:off x="2286000" y="1666511"/>
            <a:ext cx="5027048" cy="4813697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Steve Hong</a:t>
            </a:r>
            <a:endParaRPr lang="en-US" dirty="0"/>
          </a:p>
        </p:txBody>
      </p:sp>
      <p:pic>
        <p:nvPicPr>
          <p:cNvPr id="48130" name="Picture 2" descr="M:\Dept\Business Office\Student Assistant Files\CHMS 50th Anniversary Slideshow Pictures\50th Logo PP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278" y="6037903"/>
            <a:ext cx="1770063" cy="472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62323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82"/>
    </mc:Choice>
    <mc:Fallback>
      <p:transition spd="slow" advTm="3082"/>
    </mc:Fallback>
  </mc:AlternateContent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50" name="Picture 2" descr="M:\Dept\Business Office\Student Assistant Files\CHMS 50th Anniversary Slideshow Pictures\Grad Students\4_Page_2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607"/>
          <a:stretch/>
        </p:blipFill>
        <p:spPr bwMode="auto">
          <a:xfrm>
            <a:off x="2476878" y="1676401"/>
            <a:ext cx="4741301" cy="46482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Futura UC Davis Book" panose="020B0502020204020303" pitchFamily="34" charset="0"/>
              </a:rPr>
              <a:t>Sang </a:t>
            </a:r>
            <a:r>
              <a:rPr lang="en-US" dirty="0" err="1" smtClean="0">
                <a:latin typeface="Futura UC Davis Book" panose="020B0502020204020303" pitchFamily="34" charset="0"/>
              </a:rPr>
              <a:t>Yoo</a:t>
            </a:r>
            <a:endParaRPr lang="en-US" dirty="0">
              <a:latin typeface="Futura UC Davis Book" panose="020B0502020204020303" pitchFamily="34" charset="0"/>
            </a:endParaRPr>
          </a:p>
        </p:txBody>
      </p:sp>
      <p:pic>
        <p:nvPicPr>
          <p:cNvPr id="49154" name="Picture 2" descr="M:\Dept\Business Office\Student Assistant Files\CHMS 50th Anniversary Slideshow Pictures\50th Logo PP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5846658"/>
            <a:ext cx="1792288" cy="477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86819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96"/>
    </mc:Choice>
    <mc:Fallback>
      <p:transition spd="slow" advTm="2996"/>
    </mc:Fallback>
  </mc:AlternateContent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4" name="Picture 2" descr="M:\Dept\Business Office\Student Assistant Files\CHMS 50th Anniversary Slideshow Pictures\Grad Students\4_Page_2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762"/>
          <a:stretch/>
        </p:blipFill>
        <p:spPr bwMode="auto">
          <a:xfrm>
            <a:off x="2179983" y="1735668"/>
            <a:ext cx="4941931" cy="4555435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latin typeface="Futura UC Davis Book" panose="020B0502020204020303" pitchFamily="34" charset="0"/>
              </a:rPr>
              <a:t>Hicham</a:t>
            </a:r>
            <a:r>
              <a:rPr lang="en-US" dirty="0" smtClean="0">
                <a:latin typeface="Futura UC Davis Book" panose="020B0502020204020303" pitchFamily="34" charset="0"/>
              </a:rPr>
              <a:t> El </a:t>
            </a:r>
            <a:r>
              <a:rPr lang="en-US" dirty="0" err="1" smtClean="0">
                <a:latin typeface="Futura UC Davis Book" panose="020B0502020204020303" pitchFamily="34" charset="0"/>
              </a:rPr>
              <a:t>Mrini</a:t>
            </a:r>
            <a:endParaRPr lang="en-US" dirty="0">
              <a:latin typeface="Futura UC Davis Book" panose="020B0502020204020303" pitchFamily="34" charset="0"/>
            </a:endParaRPr>
          </a:p>
        </p:txBody>
      </p:sp>
      <p:pic>
        <p:nvPicPr>
          <p:cNvPr id="50178" name="Picture 2" descr="M:\Dept\Business Office\Student Assistant Files\CHMS 50th Anniversary Slideshow Pictures\50th Logo PP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5848296"/>
            <a:ext cx="1660525" cy="442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49651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325"/>
    </mc:Choice>
    <mc:Fallback>
      <p:transition spd="slow" advTm="3325"/>
    </mc:Fallback>
  </mc:AlternateContent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8" name="Picture 2" descr="M:\Dept\Business Office\Student Assistant Files\CHMS 50th Anniversary Slideshow Pictures\Grad Students\5_Page_0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41"/>
          <a:stretch/>
        </p:blipFill>
        <p:spPr bwMode="auto">
          <a:xfrm>
            <a:off x="2251213" y="533400"/>
            <a:ext cx="4572000" cy="4382683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M:\Dept\Business Office\Student Assistant Files\CHMS 50th Anniversary Slideshow Pictures\50th Logo PP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3613" y="5410200"/>
            <a:ext cx="4267200" cy="11379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5145027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64"/>
    </mc:Choice>
    <mc:Fallback>
      <p:transition spd="slow" advTm="2764"/>
    </mc:Fallback>
  </mc:AlternateContent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2" name="Picture 2" descr="M:\Dept\Business Office\Student Assistant Files\CHMS 50th Anniversary Slideshow Pictures\Grad Students\5_Page_0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63"/>
          <a:stretch/>
        </p:blipFill>
        <p:spPr bwMode="auto">
          <a:xfrm>
            <a:off x="2461587" y="457200"/>
            <a:ext cx="4267200" cy="4501881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M:\Dept\Business Office\Student Assistant Files\CHMS 50th Anniversary Slideshow Pictures\50th Logo PP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7787" y="5486399"/>
            <a:ext cx="4114799" cy="109727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9923948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71"/>
    </mc:Choice>
    <mc:Fallback>
      <p:transition spd="slow" advTm="2971"/>
    </mc:Fallback>
  </mc:AlternateContent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6" name="Picture 2" descr="M:\Dept\Business Office\Student Assistant Files\CHMS 50th Anniversary Slideshow Pictures\Grad Students\5_Page_03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6" r="2449"/>
          <a:stretch/>
        </p:blipFill>
        <p:spPr bwMode="auto">
          <a:xfrm>
            <a:off x="2389747" y="381000"/>
            <a:ext cx="4441722" cy="4790954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M:\Dept\Business Office\Student Assistant Files\CHMS 50th Anniversary Slideshow Pictures\50th Logo PP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1051" y="5594331"/>
            <a:ext cx="4139113" cy="11037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5039946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55"/>
    </mc:Choice>
    <mc:Fallback>
      <p:transition spd="slow" advTm="2955"/>
    </mc:Fallback>
  </mc:AlternateContent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70" name="Picture 2" descr="M:\Dept\Business Office\Student Assistant Files\CHMS 50th Anniversary Slideshow Pictures\Grad Students\5_Page_0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2647" y="457200"/>
            <a:ext cx="4348177" cy="463899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M:\Dept\Business Office\Student Assistant Files\CHMS 50th Anniversary Slideshow Pictures\50th Logo PP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2220" y="5562600"/>
            <a:ext cx="4114800" cy="10972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6933762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252"/>
    </mc:Choice>
    <mc:Fallback>
      <p:transition spd="slow" advTm="3252"/>
    </mc:Fallback>
  </mc:AlternateContent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4" name="Picture 2" descr="M:\Dept\Business Office\Student Assistant Files\CHMS 50th Anniversary Slideshow Pictures\Grad Students\5_Page_0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2984" y="685800"/>
            <a:ext cx="4088429" cy="42672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M:\Dept\Business Office\Student Assistant Files\CHMS 50th Anniversary Slideshow Pictures\50th Logo PP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8304" y="5486400"/>
            <a:ext cx="3956417" cy="10550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4335927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63"/>
    </mc:Choice>
    <mc:Fallback>
      <p:transition spd="slow" advTm="3163"/>
    </mc:Fallback>
  </mc:AlternateContent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8" name="Picture 2" descr="M:\Dept\Business Office\Student Assistant Files\CHMS 50th Anniversary Slideshow Pictures\Grad Students\5_Page_06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51" b="8130"/>
          <a:stretch/>
        </p:blipFill>
        <p:spPr bwMode="auto">
          <a:xfrm>
            <a:off x="2634953" y="762000"/>
            <a:ext cx="4290159" cy="4287078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M:\Dept\Business Office\Student Assistant Files\CHMS 50th Anniversary Slideshow Pictures\50th Logo PP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3437" y="5562600"/>
            <a:ext cx="3886200" cy="10363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3171628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41"/>
    </mc:Choice>
    <mc:Fallback>
      <p:transition spd="slow" advTm="2841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M:\Dept\Business Office\Student Assistant Files\CHMS 50th Anniversary Slideshow Pictures\Grad Students\2_Page_10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672"/>
          <a:stretch/>
        </p:blipFill>
        <p:spPr bwMode="auto">
          <a:xfrm>
            <a:off x="2213931" y="1409700"/>
            <a:ext cx="4887354" cy="5027541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020762"/>
          </a:xfrm>
        </p:spPr>
        <p:txBody>
          <a:bodyPr/>
          <a:lstStyle/>
          <a:p>
            <a:r>
              <a:rPr lang="en-US" dirty="0" err="1" smtClean="0">
                <a:latin typeface="Futura UC Davis Book" panose="020B0502020204020303" pitchFamily="34" charset="0"/>
              </a:rPr>
              <a:t>Ayse</a:t>
            </a:r>
            <a:r>
              <a:rPr lang="en-US" dirty="0" smtClean="0">
                <a:latin typeface="Futura UC Davis Book" panose="020B0502020204020303" pitchFamily="34" charset="0"/>
              </a:rPr>
              <a:t> </a:t>
            </a:r>
            <a:r>
              <a:rPr lang="en-US" dirty="0" err="1" smtClean="0">
                <a:latin typeface="Futura UC Davis Book" panose="020B0502020204020303" pitchFamily="34" charset="0"/>
              </a:rPr>
              <a:t>Batigun</a:t>
            </a:r>
            <a:endParaRPr lang="en-US" dirty="0">
              <a:latin typeface="Futura UC Davis Book" panose="020B0502020204020303" pitchFamily="34" charset="0"/>
            </a:endParaRPr>
          </a:p>
        </p:txBody>
      </p:sp>
      <p:pic>
        <p:nvPicPr>
          <p:cNvPr id="10242" name="Picture 2" descr="M:\Dept\Business Office\Student Assistant Files\CHMS 50th Anniversary Slideshow Pictures\50th Logo PP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318" y="5979211"/>
            <a:ext cx="1717613" cy="458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98748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31"/>
    </mc:Choice>
    <mc:Fallback>
      <p:transition spd="slow" advTm="2931"/>
    </mc:Fallback>
  </mc:AlternateContent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2" name="Picture 2" descr="M:\Dept\Business Office\Student Assistant Files\CHMS 50th Anniversary Slideshow Pictures\Grad Students\5_Page_07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27"/>
          <a:stretch/>
        </p:blipFill>
        <p:spPr bwMode="auto">
          <a:xfrm>
            <a:off x="2553521" y="543339"/>
            <a:ext cx="4179712" cy="4389783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M:\Dept\Business Office\Student Assistant Files\CHMS 50th Anniversary Slideshow Pictures\50th Logo PP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2177" y="5486400"/>
            <a:ext cx="3962400" cy="10566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8488544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39"/>
    </mc:Choice>
    <mc:Fallback>
      <p:transition spd="slow" advTm="2839"/>
    </mc:Fallback>
  </mc:AlternateContent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66" name="Picture 2" descr="M:\Dept\Business Office\Student Assistant Files\CHMS 50th Anniversary Slideshow Pictures\Grad Students\5_Page_08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33"/>
          <a:stretch/>
        </p:blipFill>
        <p:spPr bwMode="auto">
          <a:xfrm>
            <a:off x="2667001" y="685800"/>
            <a:ext cx="4128042" cy="3965713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M:\Dept\Business Office\Student Assistant Files\CHMS 50th Anniversary Slideshow Pictures\50th Logo PP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7922" y="5235271"/>
            <a:ext cx="3886200" cy="103631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1217913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49"/>
    </mc:Choice>
    <mc:Fallback>
      <p:transition spd="slow" advTm="2949"/>
    </mc:Fallback>
  </mc:AlternateContent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690" name="Picture 2" descr="M:\Dept\Business Office\Student Assistant Files\CHMS 50th Anniversary Slideshow Pictures\Grad Students\5_Page_09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62"/>
          <a:stretch/>
        </p:blipFill>
        <p:spPr bwMode="auto">
          <a:xfrm>
            <a:off x="2427309" y="609600"/>
            <a:ext cx="4340088" cy="4336774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 descr="M:\Dept\Business Office\Student Assistant Files\CHMS 50th Anniversary Slideshow Pictures\50th Logo PP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2228" y="5486400"/>
            <a:ext cx="4070250" cy="1085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6149626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280"/>
    </mc:Choice>
    <mc:Fallback>
      <p:transition spd="slow" advTm="3280"/>
    </mc:Fallback>
  </mc:AlternateContent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M:\Dept\Business Office\Student Assistant Files\CHMS 50th Anniversary Slideshow Pictures\50th Logo PP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6670" y="5562600"/>
            <a:ext cx="4190999" cy="1117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7170" name="Picture 2" descr="M:\Dept\Business Office\Student Assistant Files\CHMS 50th Anniversary Slideshow Pictures\DONE Grad Students\5_Page_10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23"/>
          <a:stretch/>
        </p:blipFill>
        <p:spPr bwMode="auto">
          <a:xfrm>
            <a:off x="2438398" y="838200"/>
            <a:ext cx="4467542" cy="4086962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11749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51"/>
    </mc:Choice>
    <mc:Fallback>
      <p:transition spd="slow" advTm="2551"/>
    </mc:Fallback>
  </mc:AlternateContent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738" name="Picture 2" descr="M:\Dept\Business Office\Student Assistant Files\CHMS 50th Anniversary Slideshow Pictures\Grad Students\5_Page_1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65"/>
          <a:stretch/>
        </p:blipFill>
        <p:spPr bwMode="auto">
          <a:xfrm>
            <a:off x="2441688" y="609600"/>
            <a:ext cx="4165351" cy="42672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8" name="Picture 2" descr="M:\Dept\Business Office\Student Assistant Files\CHMS 50th Anniversary Slideshow Pictures\50th Logo PP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2919" y="5486400"/>
            <a:ext cx="3882887" cy="10354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9759667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9"/>
    </mc:Choice>
    <mc:Fallback>
      <p:transition spd="slow" advTm="3009"/>
    </mc:Fallback>
  </mc:AlternateContent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762" name="Picture 2" descr="M:\Dept\Business Office\Student Assistant Files\CHMS 50th Anniversary Slideshow Pictures\Grad Students\5_Page_1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7725" y="685800"/>
            <a:ext cx="4267200" cy="4267201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2" name="Picture 2" descr="M:\Dept\Business Office\Student Assistant Files\CHMS 50th Anniversary Slideshow Pictures\50th Logo PP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0125" y="5410200"/>
            <a:ext cx="3962400" cy="10566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42316227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229"/>
    </mc:Choice>
    <mc:Fallback>
      <p:transition spd="slow" advTm="3229"/>
    </mc:Fallback>
  </mc:AlternateContent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786" name="Picture 2" descr="M:\Dept\Business Office\Student Assistant Files\CHMS 50th Anniversary Slideshow Pictures\Grad Students\5_Page_13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814"/>
          <a:stretch/>
        </p:blipFill>
        <p:spPr bwMode="auto">
          <a:xfrm>
            <a:off x="2209799" y="609600"/>
            <a:ext cx="4750849" cy="4284617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6" name="Picture 2" descr="M:\Dept\Business Office\Student Assistant Files\CHMS 50th Anniversary Slideshow Pictures\50th Logo PP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3458" y="5410200"/>
            <a:ext cx="4183530" cy="111560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7891919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20"/>
    </mc:Choice>
    <mc:Fallback>
      <p:transition spd="slow" advTm="2820"/>
    </mc:Fallback>
  </mc:AlternateContent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10" name="Picture 2" descr="M:\Dept\Business Office\Student Assistant Files\CHMS 50th Anniversary Slideshow Pictures\Grad Students\5_Page_14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459"/>
          <a:stretch/>
        </p:blipFill>
        <p:spPr bwMode="auto">
          <a:xfrm>
            <a:off x="2491905" y="762000"/>
            <a:ext cx="4464985" cy="4017065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0" name="Picture 2" descr="M:\Dept\Business Office\Student Assistant Files\CHMS 50th Anniversary Slideshow Pictures\50th Logo PP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6998" y="5334000"/>
            <a:ext cx="4114800" cy="109728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6945568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54"/>
    </mc:Choice>
    <mc:Fallback>
      <p:transition spd="slow" advTm="3054"/>
    </mc:Fallback>
  </mc:AlternateContent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834" name="Picture 2" descr="M:\Dept\Business Office\Student Assistant Files\CHMS 50th Anniversary Slideshow Pictures\Grad Students\5_Page_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2724" y="533400"/>
            <a:ext cx="4731872" cy="4533634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4" name="Picture 2" descr="M:\Dept\Business Office\Student Assistant Files\CHMS 50th Anniversary Slideshow Pictures\50th Logo PP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1981" y="5562600"/>
            <a:ext cx="4033357" cy="10755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9407557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33"/>
    </mc:Choice>
    <mc:Fallback>
      <p:transition spd="slow" advTm="3033"/>
    </mc:Fallback>
  </mc:AlternateContent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858" name="Picture 2" descr="M:\Dept\Business Office\Student Assistant Files\CHMS 50th Anniversary Slideshow Pictures\Grad Students\5_Page_16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77"/>
          <a:stretch/>
        </p:blipFill>
        <p:spPr bwMode="auto">
          <a:xfrm>
            <a:off x="2309133" y="609600"/>
            <a:ext cx="4781376" cy="4456043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8" name="Picture 2" descr="M:\Dept\Business Office\Student Assistant Files\CHMS 50th Anniversary Slideshow Pictures\50th Logo PP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5074" y="5529470"/>
            <a:ext cx="4269494" cy="11385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1778862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5"/>
    </mc:Choice>
    <mc:Fallback>
      <p:transition spd="slow" advTm="3005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M:\Dept\Business Office\Student Assistant Files\CHMS 50th Anniversary Slideshow Pictures\Grad Students\2_Page_1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930"/>
          <a:stretch/>
        </p:blipFill>
        <p:spPr bwMode="auto">
          <a:xfrm>
            <a:off x="2206002" y="1430553"/>
            <a:ext cx="4905738" cy="5054431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0"/>
            <a:ext cx="8229600" cy="1143000"/>
          </a:xfrm>
        </p:spPr>
        <p:txBody>
          <a:bodyPr/>
          <a:lstStyle/>
          <a:p>
            <a:r>
              <a:rPr lang="en-US" dirty="0" smtClean="0">
                <a:latin typeface="Futura UC Davis Book" panose="020B0502020204020303" pitchFamily="34" charset="0"/>
              </a:rPr>
              <a:t>Mustafa </a:t>
            </a:r>
            <a:r>
              <a:rPr lang="en-US" dirty="0" err="1" smtClean="0">
                <a:latin typeface="Futura UC Davis Book" panose="020B0502020204020303" pitchFamily="34" charset="0"/>
              </a:rPr>
              <a:t>Ozilgen</a:t>
            </a:r>
            <a:endParaRPr lang="en-US" dirty="0">
              <a:latin typeface="Futura UC Davis Book" panose="020B0502020204020303" pitchFamily="34" charset="0"/>
            </a:endParaRPr>
          </a:p>
        </p:txBody>
      </p:sp>
      <p:pic>
        <p:nvPicPr>
          <p:cNvPr id="11266" name="Picture 2" descr="M:\Dept\Business Office\Student Assistant Files\CHMS 50th Anniversary Slideshow Pictures\50th Logo PP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452" y="6057900"/>
            <a:ext cx="1601565" cy="427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45120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54"/>
    </mc:Choice>
    <mc:Fallback>
      <p:transition spd="slow" advTm="3054"/>
    </mc:Fallback>
  </mc:AlternateContent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82" name="Picture 2" descr="M:\Dept\Business Office\Student Assistant Files\CHMS 50th Anniversary Slideshow Pictures\Grad Students\5_Page_1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2109" y="609600"/>
            <a:ext cx="4165922" cy="4370804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2" name="Picture 2" descr="M:\Dept\Business Office\Student Assistant Files\CHMS 50th Anniversary Slideshow Pictures\50th Logo PP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399" y="5486400"/>
            <a:ext cx="3893341" cy="10382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0149759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84"/>
    </mc:Choice>
    <mc:Fallback>
      <p:transition spd="slow" advTm="3084"/>
    </mc:Fallback>
  </mc:AlternateContent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906" name="Picture 2" descr="M:\Dept\Business Office\Student Assistant Files\CHMS 50th Anniversary Slideshow Pictures\Grad Students\5_Page_18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17"/>
          <a:stretch/>
        </p:blipFill>
        <p:spPr bwMode="auto">
          <a:xfrm>
            <a:off x="2608643" y="685800"/>
            <a:ext cx="4191000" cy="4440264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6" name="Picture 2" descr="M:\Dept\Business Office\Student Assistant Files\CHMS 50th Anniversary Slideshow Pictures\50th Logo PP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398" y="5562600"/>
            <a:ext cx="3769489" cy="100519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4593332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29"/>
    </mc:Choice>
    <mc:Fallback>
      <p:transition spd="slow" advTm="3029"/>
    </mc:Fallback>
  </mc:AlternateContent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930" name="Picture 2" descr="M:\Dept\Business Office\Student Assistant Files\CHMS 50th Anniversary Slideshow Pictures\Grad Students\5_Page_19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738"/>
          <a:stretch/>
        </p:blipFill>
        <p:spPr bwMode="auto">
          <a:xfrm>
            <a:off x="2093843" y="1676400"/>
            <a:ext cx="5035139" cy="4701209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latin typeface="Futura UC Davis Book" panose="020B0502020204020303" pitchFamily="34" charset="0"/>
              </a:rPr>
              <a:t>Toshi</a:t>
            </a:r>
            <a:r>
              <a:rPr lang="en-US" dirty="0" smtClean="0">
                <a:latin typeface="Futura UC Davis Book" panose="020B0502020204020303" pitchFamily="34" charset="0"/>
              </a:rPr>
              <a:t> Kakizono</a:t>
            </a:r>
            <a:endParaRPr lang="en-US" dirty="0">
              <a:latin typeface="Futura UC Davis Book" panose="020B0502020204020303" pitchFamily="34" charset="0"/>
            </a:endParaRPr>
          </a:p>
        </p:txBody>
      </p:sp>
      <p:pic>
        <p:nvPicPr>
          <p:cNvPr id="51202" name="Picture 2" descr="M:\Dept\Business Office\Student Assistant Files\CHMS 50th Anniversary Slideshow Pictures\50th Logo PP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5943600"/>
            <a:ext cx="1627533" cy="434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37093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78"/>
    </mc:Choice>
    <mc:Fallback>
      <p:transition spd="slow" advTm="2978"/>
    </mc:Fallback>
  </mc:AlternateContent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954" name="Picture 2" descr="M:\Dept\Business Office\Student Assistant Files\CHMS 50th Anniversary Slideshow Pictures\Grad Students\5_Page_20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51"/>
          <a:stretch/>
        </p:blipFill>
        <p:spPr bwMode="auto">
          <a:xfrm>
            <a:off x="2330726" y="533400"/>
            <a:ext cx="4648200" cy="4579687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0" name="Picture 2" descr="M:\Dept\Business Office\Student Assistant Files\CHMS 50th Anniversary Slideshow Pictures\50th Logo PP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5526" y="5562600"/>
            <a:ext cx="4038600" cy="10769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7930758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77"/>
    </mc:Choice>
    <mc:Fallback>
      <p:transition spd="slow" advTm="2877"/>
    </mc:Fallback>
  </mc:AlternateContent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978" name="Picture 2" descr="M:\Dept\Business Office\Student Assistant Files\CHMS 50th Anniversary Slideshow Pictures\Grad Students\5_Page_2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34"/>
          <a:stretch/>
        </p:blipFill>
        <p:spPr bwMode="auto">
          <a:xfrm>
            <a:off x="2179103" y="609600"/>
            <a:ext cx="4569060" cy="4482549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4" name="Picture 2" descr="M:\Dept\Business Office\Student Assistant Files\CHMS 50th Anniversary Slideshow Pictures\50th Logo PP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1951" y="5486400"/>
            <a:ext cx="3963363" cy="105689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4307721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90"/>
    </mc:Choice>
    <mc:Fallback>
      <p:transition spd="slow" advTm="3190"/>
    </mc:Fallback>
  </mc:AlternateContent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002" name="Picture 2" descr="M:\Dept\Business Office\Student Assistant Files\CHMS 50th Anniversary Slideshow Pictures\Grad Students\5_Page_2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25"/>
          <a:stretch/>
        </p:blipFill>
        <p:spPr bwMode="auto">
          <a:xfrm>
            <a:off x="2476447" y="609600"/>
            <a:ext cx="4419706" cy="4425905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78" name="Picture 2" descr="M:\Dept\Business Office\Student Assistant Files\CHMS 50th Anniversary Slideshow Pictures\50th Logo PP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199" y="5486400"/>
            <a:ext cx="3886201" cy="10363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41468725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86"/>
    </mc:Choice>
    <mc:Fallback>
      <p:transition spd="slow" advTm="3086"/>
    </mc:Fallback>
  </mc:AlternateContent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026" name="Picture 2" descr="M:\Dept\Business Office\Student Assistant Files\CHMS 50th Anniversary Slideshow Pictures\Grad Students\5_Page_2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6999" y="761999"/>
            <a:ext cx="4157502" cy="4274399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2" name="Picture 2" descr="M:\Dept\Business Office\Student Assistant Files\CHMS 50th Anniversary Slideshow Pictures\50th Logo PP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5562600"/>
            <a:ext cx="3760063" cy="100268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8860139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50"/>
    </mc:Choice>
    <mc:Fallback>
      <p:transition spd="slow" advTm="2550"/>
    </mc:Fallback>
  </mc:AlternateContent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050" name="Picture 2" descr="M:\Dept\Business Office\Student Assistant Files\CHMS 50th Anniversary Slideshow Pictures\Grad Students\5_Page_24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43"/>
          <a:stretch/>
        </p:blipFill>
        <p:spPr bwMode="auto">
          <a:xfrm>
            <a:off x="2375692" y="533400"/>
            <a:ext cx="4421195" cy="4515679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6" name="Picture 2" descr="M:\Dept\Business Office\Student Assistant Files\CHMS 50th Anniversary Slideshow Pictures\50th Logo PP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6007" y="5532783"/>
            <a:ext cx="3960563" cy="10561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42745871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21"/>
    </mc:Choice>
    <mc:Fallback>
      <p:transition spd="slow" advTm="2521"/>
    </mc:Fallback>
  </mc:AlternateContent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074" name="Picture 2" descr="M:\Dept\Business Office\Student Assistant Files\CHMS 50th Anniversary Slideshow Pictures\Grad Students\5_Page_25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99"/>
          <a:stretch/>
        </p:blipFill>
        <p:spPr bwMode="auto">
          <a:xfrm>
            <a:off x="2373955" y="609600"/>
            <a:ext cx="4568359" cy="4359965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0" name="Picture 2" descr="M:\Dept\Business Office\Student Assistant Files\CHMS 50th Anniversary Slideshow Pictures\50th Logo PP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8896" y="5486400"/>
            <a:ext cx="3962401" cy="10566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9381846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84"/>
    </mc:Choice>
    <mc:Fallback>
      <p:transition spd="slow" advTm="2484"/>
    </mc:Fallback>
  </mc:AlternateContent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098" name="Picture 2" descr="M:\Dept\Business Office\Student Assistant Files\CHMS 50th Anniversary Slideshow Pictures\Grad Students\5_Page_2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2335" y="685800"/>
            <a:ext cx="4151382" cy="4374222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4" name="Picture 2" descr="M:\Dept\Business Office\Student Assistant Files\CHMS 50th Anniversary Slideshow Pictures\50th Logo PP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4926" y="5562600"/>
            <a:ext cx="3886200" cy="10363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42374433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92"/>
    </mc:Choice>
    <mc:Fallback>
      <p:transition spd="slow" advTm="2992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M:\Dept\Business Office\Student Assistant Files\CHMS 50th Anniversary Slideshow Pictures\Grad Students\2_Page_1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36" b="26703"/>
          <a:stretch/>
        </p:blipFill>
        <p:spPr bwMode="auto">
          <a:xfrm>
            <a:off x="2035587" y="1447800"/>
            <a:ext cx="5160073" cy="4764157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0823" y="76200"/>
            <a:ext cx="8229600" cy="1143000"/>
          </a:xfrm>
        </p:spPr>
        <p:txBody>
          <a:bodyPr/>
          <a:lstStyle/>
          <a:p>
            <a:r>
              <a:rPr lang="en-US" dirty="0" smtClean="0">
                <a:latin typeface="Futura UC Davis Book" panose="020B0502020204020303" pitchFamily="34" charset="0"/>
              </a:rPr>
              <a:t>Rao </a:t>
            </a:r>
            <a:r>
              <a:rPr lang="en-US" dirty="0" err="1" smtClean="0">
                <a:latin typeface="Futura UC Davis Book" panose="020B0502020204020303" pitchFamily="34" charset="0"/>
              </a:rPr>
              <a:t>Krovvidi</a:t>
            </a:r>
            <a:endParaRPr lang="en-US" dirty="0">
              <a:latin typeface="Futura UC Davis Book" panose="020B0502020204020303" pitchFamily="34" charset="0"/>
            </a:endParaRPr>
          </a:p>
        </p:txBody>
      </p:sp>
      <p:pic>
        <p:nvPicPr>
          <p:cNvPr id="12290" name="Picture 2" descr="M:\Dept\Business Office\Student Assistant Files\CHMS 50th Anniversary Slideshow Pictures\50th Logo PP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5808097"/>
            <a:ext cx="1514475" cy="403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89349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78"/>
    </mc:Choice>
    <mc:Fallback>
      <p:transition spd="slow" advTm="3078"/>
    </mc:Fallback>
  </mc:AlternateContent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22" name="Picture 2" descr="M:\Dept\Business Office\Student Assistant Files\CHMS 50th Anniversary Slideshow Pictures\Grad Students\5_Page_2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629478"/>
            <a:ext cx="4081268" cy="4229122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698" name="Picture 2" descr="M:\Dept\Business Office\Student Assistant Files\CHMS 50th Anniversary Slideshow Pictures\50th Logo PP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3728" y="5410200"/>
            <a:ext cx="3935412" cy="104944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1448600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72"/>
    </mc:Choice>
    <mc:Fallback>
      <p:transition spd="slow" advTm="3072"/>
    </mc:Fallback>
  </mc:AlternateContent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146" name="Picture 2" descr="M:\Dept\Business Office\Student Assistant Files\CHMS 50th Anniversary Slideshow Pictures\Grad Students\5_Page_28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79"/>
          <a:stretch/>
        </p:blipFill>
        <p:spPr bwMode="auto">
          <a:xfrm>
            <a:off x="2425888" y="609600"/>
            <a:ext cx="4439182" cy="4236523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2" name="Picture 2" descr="M:\Dept\Business Office\Student Assistant Files\CHMS 50th Anniversary Slideshow Pictures\50th Logo PP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5970" y="5410200"/>
            <a:ext cx="4019018" cy="10717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0529907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36"/>
    </mc:Choice>
    <mc:Fallback>
      <p:transition spd="slow" advTm="3036"/>
    </mc:Fallback>
  </mc:AlternateContent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170" name="Picture 2" descr="M:\Dept\Business Office\Student Assistant Files\CHMS 50th Anniversary Slideshow Pictures\Grad Students\5_Page_29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17"/>
          <a:stretch/>
        </p:blipFill>
        <p:spPr bwMode="auto">
          <a:xfrm>
            <a:off x="2494722" y="685800"/>
            <a:ext cx="4252402" cy="4164496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46" name="Picture 2" descr="M:\Dept\Business Office\Student Assistant Files\CHMS 50th Anniversary Slideshow Pictures\50th Logo PP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1522" y="5410200"/>
            <a:ext cx="3878801" cy="10343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7601726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37"/>
    </mc:Choice>
    <mc:Fallback>
      <p:transition spd="slow" advTm="3137"/>
    </mc:Fallback>
  </mc:AlternateContent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194" name="Picture 2" descr="M:\Dept\Business Office\Student Assistant Files\CHMS 50th Anniversary Slideshow Pictures\Grad Students\5_Page_3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533400"/>
            <a:ext cx="4288420" cy="4529578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70" name="Picture 2" descr="M:\Dept\Business Office\Student Assistant Files\CHMS 50th Anniversary Slideshow Pictures\50th Logo PP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8707" y="5562600"/>
            <a:ext cx="3815405" cy="101744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0357022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26"/>
    </mc:Choice>
    <mc:Fallback>
      <p:transition spd="slow" advTm="2926"/>
    </mc:Fallback>
  </mc:AlternateContent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218" name="Picture 2" descr="M:\Dept\Business Office\Student Assistant Files\CHMS 50th Anniversary Slideshow Pictures\Grad Students\5_Page_3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20" b="6655"/>
          <a:stretch/>
        </p:blipFill>
        <p:spPr bwMode="auto">
          <a:xfrm>
            <a:off x="2169595" y="685800"/>
            <a:ext cx="4513262" cy="4104861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4" name="Picture 2" descr="M:\Dept\Business Office\Student Assistant Files\CHMS 50th Anniversary Slideshow Pictures\50th Logo PP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5333999"/>
            <a:ext cx="3823252" cy="10195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443392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31"/>
    </mc:Choice>
    <mc:Fallback>
      <p:transition spd="slow" advTm="3031"/>
    </mc:Fallback>
  </mc:AlternateContent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242" name="Picture 2" descr="M:\Dept\Business Office\Student Assistant Files\CHMS 50th Anniversary Slideshow Pictures\Grad Students\5_Page_3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22"/>
          <a:stretch/>
        </p:blipFill>
        <p:spPr bwMode="auto">
          <a:xfrm>
            <a:off x="2255755" y="609600"/>
            <a:ext cx="4504417" cy="4260574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18" name="Picture 2" descr="M:\Dept\Business Office\Student Assistant Files\CHMS 50th Anniversary Slideshow Pictures\50th Logo PP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2963" y="5410200"/>
            <a:ext cx="3810000" cy="1016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1856372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64"/>
    </mc:Choice>
    <mc:Fallback>
      <p:transition spd="slow" advTm="2864"/>
    </mc:Fallback>
  </mc:AlternateContent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266" name="Picture 2" descr="M:\Dept\Business Office\Student Assistant Files\CHMS 50th Anniversary Slideshow Pictures\Grad Students\5_Page_33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817"/>
          <a:stretch/>
        </p:blipFill>
        <p:spPr bwMode="auto">
          <a:xfrm>
            <a:off x="2455463" y="748748"/>
            <a:ext cx="4367192" cy="4065104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42" name="Picture 2" descr="M:\Dept\Business Office\Student Assistant Files\CHMS 50th Anniversary Slideshow Pictures\50th Logo PP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6999" y="5410200"/>
            <a:ext cx="3944119" cy="10517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6253412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205"/>
    </mc:Choice>
    <mc:Fallback>
      <p:transition spd="slow" advTm="3205"/>
    </mc:Fallback>
  </mc:AlternateContent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290" name="Picture 2" descr="M:\Dept\Business Office\Student Assistant Files\CHMS 50th Anniversary Slideshow Pictures\Grad Students\5_Page_34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48"/>
          <a:stretch/>
        </p:blipFill>
        <p:spPr bwMode="auto">
          <a:xfrm>
            <a:off x="2449036" y="685800"/>
            <a:ext cx="4517951" cy="42672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66" name="Picture 2" descr="M:\Dept\Business Office\Student Assistant Files\CHMS 50th Anniversary Slideshow Pictures\50th Logo PP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399" y="5486400"/>
            <a:ext cx="3777224" cy="10072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1429831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46"/>
    </mc:Choice>
    <mc:Fallback>
      <p:transition spd="slow" advTm="3046"/>
    </mc:Fallback>
  </mc:AlternateContent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314" name="Picture 2" descr="M:\Dept\Business Office\Student Assistant Files\CHMS 50th Anniversary Slideshow Pictures\Grad Students\5_Page_35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969"/>
          <a:stretch/>
        </p:blipFill>
        <p:spPr bwMode="auto">
          <a:xfrm>
            <a:off x="2542759" y="685800"/>
            <a:ext cx="4193542" cy="4240697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90" name="Picture 2" descr="M:\Dept\Business Office\Student Assistant Files\CHMS 50th Anniversary Slideshow Pictures\50th Logo PP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6430" y="5486400"/>
            <a:ext cx="3886199" cy="10363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5274082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10"/>
    </mc:Choice>
    <mc:Fallback>
      <p:transition spd="slow" advTm="3010"/>
    </mc:Fallback>
  </mc:AlternateContent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338" name="Picture 2" descr="M:\Dept\Business Office\Student Assistant Files\CHMS 50th Anniversary Slideshow Pictures\Grad Students\5_Page_3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2831" y="838200"/>
            <a:ext cx="3931709" cy="4222739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M:\Dept\Business Office\Student Assistant Files\CHMS 50th Anniversary Slideshow Pictures\50th Logo PP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2833" y="5562600"/>
            <a:ext cx="3505201" cy="9347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2745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25"/>
    </mc:Choice>
    <mc:Fallback>
      <p:transition spd="slow" advTm="2925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M:\Dept\Business Office\Student Assistant Files\CHMS 50th Anniversary Slideshow Pictures\Grad Students\2_Page_13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502"/>
          <a:stretch/>
        </p:blipFill>
        <p:spPr bwMode="auto">
          <a:xfrm>
            <a:off x="2113722" y="1447800"/>
            <a:ext cx="5017625" cy="5077083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0986" y="152400"/>
            <a:ext cx="8229600" cy="1143000"/>
          </a:xfrm>
        </p:spPr>
        <p:txBody>
          <a:bodyPr/>
          <a:lstStyle/>
          <a:p>
            <a:r>
              <a:rPr lang="en-US" dirty="0" err="1" smtClean="0">
                <a:latin typeface="Futura UC Davis Book" panose="020B0502020204020303" pitchFamily="34" charset="0"/>
              </a:rPr>
              <a:t>Iraj</a:t>
            </a:r>
            <a:r>
              <a:rPr lang="en-US" dirty="0" smtClean="0">
                <a:latin typeface="Futura UC Davis Book" panose="020B0502020204020303" pitchFamily="34" charset="0"/>
              </a:rPr>
              <a:t> </a:t>
            </a:r>
            <a:r>
              <a:rPr lang="en-US" dirty="0" err="1" smtClean="0">
                <a:latin typeface="Futura UC Davis Book" panose="020B0502020204020303" pitchFamily="34" charset="0"/>
              </a:rPr>
              <a:t>Rahmim</a:t>
            </a:r>
            <a:endParaRPr lang="en-US" dirty="0">
              <a:latin typeface="Futura UC Davis Book" panose="020B0502020204020303" pitchFamily="34" charset="0"/>
            </a:endParaRPr>
          </a:p>
        </p:txBody>
      </p:sp>
      <p:pic>
        <p:nvPicPr>
          <p:cNvPr id="13314" name="Picture 2" descr="M:\Dept\Business Office\Student Assistant Files\CHMS 50th Anniversary Slideshow Pictures\50th Logo PP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591" y="6118483"/>
            <a:ext cx="1524000" cy="40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08987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85"/>
    </mc:Choice>
    <mc:Fallback>
      <p:transition spd="slow" advTm="2985"/>
    </mc:Fallback>
  </mc:AlternateContent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62" name="Picture 2" descr="M:\Dept\Business Office\Student Assistant Files\CHMS 50th Anniversary Slideshow Pictures\Grad Students\6_Page_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9261" y="533400"/>
            <a:ext cx="4372616" cy="4237381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M:\Dept\Business Office\Student Assistant Files\CHMS 50th Anniversary Slideshow Pictures\50th Logo PP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0184" y="5315409"/>
            <a:ext cx="3910769" cy="10428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3733725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60"/>
    </mc:Choice>
    <mc:Fallback>
      <p:transition spd="slow" advTm="2860"/>
    </mc:Fallback>
  </mc:AlternateContent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386" name="Picture 2" descr="M:\Dept\Business Office\Student Assistant Files\CHMS 50th Anniversary Slideshow Pictures\Grad Students\6_Page_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4229" y="609600"/>
            <a:ext cx="3995273" cy="4372539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M:\Dept\Business Office\Student Assistant Files\CHMS 50th Anniversary Slideshow Pictures\50th Logo PP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1527" y="5486400"/>
            <a:ext cx="3747180" cy="9992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8469924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414"/>
    </mc:Choice>
    <mc:Fallback>
      <p:transition spd="slow" advTm="3414"/>
    </mc:Fallback>
  </mc:AlternateContent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410" name="Picture 2" descr="M:\Dept\Business Office\Student Assistant Files\CHMS 50th Anniversary Slideshow Pictures\Grad Students\6_Page_0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1621" y="685800"/>
            <a:ext cx="4272306" cy="436991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M:\Dept\Business Office\Student Assistant Files\CHMS 50th Anniversary Slideshow Pictures\50th Logo PP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5562600"/>
            <a:ext cx="3644348" cy="9718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8132848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45"/>
    </mc:Choice>
    <mc:Fallback>
      <p:transition spd="slow" advTm="2945"/>
    </mc:Fallback>
  </mc:AlternateContent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434" name="Picture 2" descr="M:\Dept\Business Office\Student Assistant Files\CHMS 50th Anniversary Slideshow Pictures\Grad Students\6_Page_0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3341" y="609600"/>
            <a:ext cx="4202113" cy="4202114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M:\Dept\Business Office\Student Assistant Files\CHMS 50th Anniversary Slideshow Pictures\50th Logo PP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2332" y="5334000"/>
            <a:ext cx="3964132" cy="10571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2348131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22"/>
    </mc:Choice>
    <mc:Fallback>
      <p:transition spd="slow" advTm="2322"/>
    </mc:Fallback>
  </mc:AlternateContent>
  <p:timing>
    <p:tnLst>
      <p:par>
        <p:cTn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458" name="Picture 2" descr="M:\Dept\Business Office\Student Assistant Files\CHMS 50th Anniversary Slideshow Pictures\Grad Students\6_Page_0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3935" y="838200"/>
            <a:ext cx="4646858" cy="387699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M:\Dept\Business Office\Student Assistant Files\CHMS 50th Anniversary Slideshow Pictures\50th Logo PP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5105" y="5330687"/>
            <a:ext cx="4144515" cy="11052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8839833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22"/>
    </mc:Choice>
    <mc:Fallback>
      <p:transition spd="slow" advTm="2922"/>
    </mc:Fallback>
  </mc:AlternateContent>
  <p:timing>
    <p:tnLst>
      <p:par>
        <p:cTn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482" name="Picture 2" descr="M:\Dept\Business Office\Student Assistant Files\CHMS 50th Anniversary Slideshow Pictures\Grad Students\6_Page_0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599" y="609600"/>
            <a:ext cx="4843985" cy="44120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M:\Dept\Business Office\Student Assistant Files\CHMS 50th Anniversary Slideshow Pictures\50th Logo PP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8192" y="5486400"/>
            <a:ext cx="4114800" cy="10972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6192556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375"/>
    </mc:Choice>
    <mc:Fallback>
      <p:transition spd="slow" advTm="3375"/>
    </mc:Fallback>
  </mc:AlternateContent>
  <p:timing>
    <p:tnLst>
      <p:par>
        <p:cTn id="1" dur="indefinite" restart="never" nodeType="tmRoot"/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506" name="Picture 2" descr="M:\Dept\Business Office\Student Assistant Files\CHMS 50th Anniversary Slideshow Pictures\Grad Students\6_Page_0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6018" y="533400"/>
            <a:ext cx="4694951" cy="4343401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M:\Dept\Business Office\Student Assistant Files\CHMS 50th Anniversary Slideshow Pictures\50th Logo PP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7021" y="5334000"/>
            <a:ext cx="3952944" cy="105411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5378139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232"/>
    </mc:Choice>
    <mc:Fallback>
      <p:transition spd="slow" advTm="3232"/>
    </mc:Fallback>
  </mc:AlternateContent>
  <p:timing>
    <p:tnLst>
      <p:par>
        <p:cTn id="1" dur="indefinite" restart="never" nodeType="tmRoot"/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530" name="Picture 2" descr="M:\Dept\Business Office\Student Assistant Files\CHMS 50th Anniversary Slideshow Pictures\Grad Students\6_Page_0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4936" y="559904"/>
            <a:ext cx="4525464" cy="4288053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M:\Dept\Business Office\Student Assistant Files\CHMS 50th Anniversary Slideshow Pictures\50th Logo PP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2167" y="5410200"/>
            <a:ext cx="4191001" cy="1117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5234873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15"/>
    </mc:Choice>
    <mc:Fallback>
      <p:transition spd="slow" advTm="2815"/>
    </mc:Fallback>
  </mc:AlternateContent>
  <p:timing>
    <p:tnLst>
      <p:par>
        <p:cTn id="1" dur="indefinite" restart="never" nodeType="tmRoot"/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554" name="Picture 2" descr="M:\Dept\Business Office\Student Assistant Files\CHMS 50th Anniversary Slideshow Pictures\Grad Students\6_Page_0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7789" y="762000"/>
            <a:ext cx="4293619" cy="3895548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M:\Dept\Business Office\Student Assistant Files\CHMS 50th Anniversary Slideshow Pictures\50th Logo PP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3398" y="5181600"/>
            <a:ext cx="3962399" cy="10566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40199819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39"/>
    </mc:Choice>
    <mc:Fallback>
      <p:transition spd="slow" advTm="3039"/>
    </mc:Fallback>
  </mc:AlternateContent>
  <p:timing>
    <p:tnLst>
      <p:par>
        <p:cTn id="1" dur="indefinite" restart="never" nodeType="tmRoot"/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578" name="Picture 2" descr="M:\Dept\Business Office\Student Assistant Files\CHMS 50th Anniversary Slideshow Pictures\Grad Students\6_Page_1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0488" y="533400"/>
            <a:ext cx="4749287" cy="432729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M:\Dept\Business Office\Student Assistant Files\CHMS 50th Anniversary Slideshow Pictures\50th Logo PP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8036" y="5410200"/>
            <a:ext cx="4267200" cy="113791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5772003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65"/>
    </mc:Choice>
    <mc:Fallback>
      <p:transition spd="slow" advTm="2965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M:\Dept\Business Office\Student Assistant Files\CHMS 50th Anniversary Slideshow Pictures\Grad Students\2_Page_14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84" b="30500"/>
          <a:stretch/>
        </p:blipFill>
        <p:spPr bwMode="auto">
          <a:xfrm>
            <a:off x="2035886" y="1828800"/>
            <a:ext cx="5196236" cy="4067976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latin typeface="Futura UC Davis Book" panose="020B0502020204020303" pitchFamily="34" charset="0"/>
              </a:rPr>
              <a:t>Leela</a:t>
            </a:r>
            <a:r>
              <a:rPr lang="en-US" dirty="0" smtClean="0">
                <a:latin typeface="Futura UC Davis Book" panose="020B0502020204020303" pitchFamily="34" charset="0"/>
              </a:rPr>
              <a:t> Rakesh</a:t>
            </a:r>
            <a:endParaRPr lang="en-US" dirty="0">
              <a:latin typeface="Futura UC Davis Book" panose="020B0502020204020303" pitchFamily="34" charset="0"/>
            </a:endParaRPr>
          </a:p>
        </p:txBody>
      </p:sp>
      <p:pic>
        <p:nvPicPr>
          <p:cNvPr id="14338" name="Picture 2" descr="M:\Dept\Business Office\Student Assistant Files\CHMS 50th Anniversary Slideshow Pictures\50th Logo PP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5490376"/>
            <a:ext cx="1524000" cy="40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0917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51"/>
    </mc:Choice>
    <mc:Fallback>
      <p:transition spd="slow" advTm="3051"/>
    </mc:Fallback>
  </mc:AlternateContent>
  <p:timing>
    <p:tnLst>
      <p:par>
        <p:cTn id="1" dur="indefinite" restart="never" nodeType="tmRoot"/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02" name="Picture 2" descr="M:\Dept\Business Office\Student Assistant Files\CHMS 50th Anniversary Slideshow Pictures\Grad Students\6_Page_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533400"/>
            <a:ext cx="4160772" cy="4340093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 descr="M:\Dept\Business Office\Student Assistant Files\CHMS 50th Anniversary Slideshow Pictures\50th Logo PP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2568" y="5396948"/>
            <a:ext cx="3717236" cy="9912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4901201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13"/>
    </mc:Choice>
    <mc:Fallback>
      <p:transition spd="slow" advTm="3113"/>
    </mc:Fallback>
  </mc:AlternateContent>
  <p:timing>
    <p:tnLst>
      <p:par>
        <p:cTn id="1" dur="indefinite" restart="never" nodeType="tmRoot"/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626" name="Picture 2" descr="M:\Dept\Business Office\Student Assistant Files\CHMS 50th Anniversary Slideshow Pictures\Grad Students\6_Page_1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7365" y="533400"/>
            <a:ext cx="4038600" cy="4551272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4" name="Picture 2" descr="M:\Dept\Business Office\Student Assistant Files\CHMS 50th Anniversary Slideshow Pictures\50th Logo PP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3525" y="5486400"/>
            <a:ext cx="3666280" cy="9776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41564673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15"/>
    </mc:Choice>
    <mc:Fallback>
      <p:transition spd="slow" advTm="3015"/>
    </mc:Fallback>
  </mc:AlternateContent>
  <p:timing>
    <p:tnLst>
      <p:par>
        <p:cTn id="1" dur="indefinite" restart="never" nodeType="tmRoot"/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650" name="Picture 2" descr="M:\Dept\Business Office\Student Assistant Files\CHMS 50th Anniversary Slideshow Pictures\Grad Students\6_Page_1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3898" y="685800"/>
            <a:ext cx="4581459" cy="4047898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8" name="Picture 2" descr="M:\Dept\Business Office\Student Assistant Files\CHMS 50th Anniversary Slideshow Pictures\50th Logo PP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9286" y="5257800"/>
            <a:ext cx="4250681" cy="11335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5276200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87"/>
    </mc:Choice>
    <mc:Fallback>
      <p:transition spd="slow" advTm="2987"/>
    </mc:Fallback>
  </mc:AlternateContent>
  <p:timing>
    <p:tnLst>
      <p:par>
        <p:cTn id="1" dur="indefinite" restart="never" nodeType="tmRoot"/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674" name="Picture 2" descr="M:\Dept\Business Office\Student Assistant Files\CHMS 50th Anniversary Slideshow Pictures\Grad Students\6_Page_1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2807" y="533400"/>
            <a:ext cx="4756093" cy="4447779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2" name="Picture 2" descr="M:\Dept\Business Office\Student Assistant Files\CHMS 50th Anniversary Slideshow Pictures\50th Logo PP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3038" y="5486400"/>
            <a:ext cx="3955629" cy="105483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0260638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37"/>
    </mc:Choice>
    <mc:Fallback>
      <p:transition spd="slow" advTm="3037"/>
    </mc:Fallback>
  </mc:AlternateContent>
  <p:timing>
    <p:tnLst>
      <p:par>
        <p:cTn id="1" dur="indefinite" restart="never" nodeType="tmRoot"/>
      </p:par>
    </p:tn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698" name="Picture 2" descr="M:\Dept\Business Office\Student Assistant Files\CHMS 50th Anniversary Slideshow Pictures\Grad Students\6_Page_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9739" y="533400"/>
            <a:ext cx="4800600" cy="4280467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6" name="Picture 2" descr="M:\Dept\Business Office\Student Assistant Files\CHMS 50th Anniversary Slideshow Pictures\50th Logo PP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6939" y="5410200"/>
            <a:ext cx="3886200" cy="10363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9378942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97"/>
    </mc:Choice>
    <mc:Fallback>
      <p:transition spd="slow" advTm="2997"/>
    </mc:Fallback>
  </mc:AlternateContent>
  <p:timing>
    <p:tnLst>
      <p:par>
        <p:cTn id="1" dur="indefinite" restart="never" nodeType="tmRoot"/>
      </p:par>
    </p:tn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722" name="Picture 2" descr="M:\Dept\Business Office\Student Assistant Files\CHMS 50th Anniversary Slideshow Pictures\Grad Students\6_Page_1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3285" y="533400"/>
            <a:ext cx="3978965" cy="4464139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0" name="Picture 2" descr="M:\Dept\Business Office\Student Assistant Files\CHMS 50th Anniversary Slideshow Pictures\50th Logo PP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5036" y="5562600"/>
            <a:ext cx="3735464" cy="9961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6052649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85"/>
    </mc:Choice>
    <mc:Fallback>
      <p:transition spd="slow" advTm="3085"/>
    </mc:Fallback>
  </mc:AlternateContent>
  <p:timing>
    <p:tnLst>
      <p:par>
        <p:cTn id="1" dur="indefinite" restart="never" nodeType="tmRoot"/>
      </p:par>
    </p:tn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746" name="Picture 2" descr="M:\Dept\Business Office\Student Assistant Files\CHMS 50th Anniversary Slideshow Pictures\Grad Students\6_Page_1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3097" y="762000"/>
            <a:ext cx="4067374" cy="4344969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4" name="Picture 2" descr="M:\Dept\Business Office\Student Assistant Files\CHMS 50th Anniversary Slideshow Pictures\50th Logo PP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3684" y="5562600"/>
            <a:ext cx="3886200" cy="10363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2235765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27"/>
    </mc:Choice>
    <mc:Fallback>
      <p:transition spd="slow" advTm="3027"/>
    </mc:Fallback>
  </mc:AlternateContent>
  <p:timing>
    <p:tnLst>
      <p:par>
        <p:cTn id="1" dur="indefinite" restart="never" nodeType="tmRoot"/>
      </p:par>
    </p:tn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770" name="Picture 2" descr="M:\Dept\Business Office\Student Assistant Files\CHMS 50th Anniversary Slideshow Pictures\Grad Students\6_Page_1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0126" y="609600"/>
            <a:ext cx="4059812" cy="4475054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8" name="Picture 2" descr="M:\Dept\Business Office\Student Assistant Files\CHMS 50th Anniversary Slideshow Pictures\50th Logo PP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4875" y="5562600"/>
            <a:ext cx="3910314" cy="10427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41576989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99"/>
    </mc:Choice>
    <mc:Fallback>
      <p:transition spd="slow" advTm="2899"/>
    </mc:Fallback>
  </mc:AlternateContent>
  <p:timing>
    <p:tnLst>
      <p:par>
        <p:cTn id="1" dur="indefinite" restart="never" nodeType="tmRoot"/>
      </p:par>
    </p:tn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794" name="Picture 2" descr="M:\Dept\Business Office\Student Assistant Files\CHMS 50th Anniversary Slideshow Pictures\Grad Students\6_Page_1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2416" y="609600"/>
            <a:ext cx="4350470" cy="41910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2" name="Picture 2" descr="M:\Dept\Business Office\Student Assistant Files\CHMS 50th Anniversary Slideshow Pictures\50th Logo PP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9531" y="5334000"/>
            <a:ext cx="4047298" cy="107927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0621201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70"/>
    </mc:Choice>
    <mc:Fallback>
      <p:transition spd="slow" advTm="2870"/>
    </mc:Fallback>
  </mc:AlternateContent>
  <p:timing>
    <p:tnLst>
      <p:par>
        <p:cTn id="1" dur="indefinite" restart="never" nodeType="tmRoot"/>
      </p:par>
    </p:tn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818" name="Picture 2" descr="M:\Dept\Business Office\Student Assistant Files\CHMS 50th Anniversary Slideshow Pictures\Grad Students\6_Page_2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7715" y="609600"/>
            <a:ext cx="3746144" cy="4470233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6" name="Picture 2" descr="M:\Dept\Business Office\Student Assistant Files\CHMS 50th Anniversary Slideshow Pictures\50th Logo PP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3445" y="5562600"/>
            <a:ext cx="3212744" cy="8567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9047046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03"/>
    </mc:Choice>
    <mc:Fallback>
      <p:transition spd="slow" advTm="2603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M:\Dept\Business Office\Student Assistant Files\CHMS 50th Anniversary Slideshow Pictures\Grad Students\2_Page_15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975"/>
          <a:stretch/>
        </p:blipFill>
        <p:spPr bwMode="auto">
          <a:xfrm>
            <a:off x="2133600" y="1673086"/>
            <a:ext cx="4888374" cy="4839271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6787" y="152400"/>
            <a:ext cx="8229600" cy="1143000"/>
          </a:xfrm>
        </p:spPr>
        <p:txBody>
          <a:bodyPr/>
          <a:lstStyle/>
          <a:p>
            <a:r>
              <a:rPr lang="en-US" dirty="0" smtClean="0">
                <a:latin typeface="Futura UC Davis Book" panose="020B0502020204020303" pitchFamily="34" charset="0"/>
              </a:rPr>
              <a:t>Kevin Donoghue</a:t>
            </a:r>
            <a:endParaRPr lang="en-US" dirty="0">
              <a:latin typeface="Futura UC Davis Book" panose="020B0502020204020303" pitchFamily="34" charset="0"/>
            </a:endParaRPr>
          </a:p>
        </p:txBody>
      </p:sp>
      <p:pic>
        <p:nvPicPr>
          <p:cNvPr id="15362" name="Picture 2" descr="M:\Dept\Business Office\Student Assistant Files\CHMS 50th Anniversary Slideshow Pictures\50th Logo PP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748" y="6067857"/>
            <a:ext cx="1666875" cy="44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5706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74"/>
    </mc:Choice>
    <mc:Fallback>
      <p:transition spd="slow" advTm="2974"/>
    </mc:Fallback>
  </mc:AlternateContent>
  <p:timing>
    <p:tnLst>
      <p:par>
        <p:cTn id="1" dur="indefinite" restart="never" nodeType="tmRoot"/>
      </p:par>
    </p:tn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42" name="Picture 2" descr="M:\Dept\Business Office\Student Assistant Files\CHMS 50th Anniversary Slideshow Pictures\Grad Students\6_Page_2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1754" y="762000"/>
            <a:ext cx="4210653" cy="3950954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0" name="Picture 2" descr="M:\Dept\Business Office\Student Assistant Files\CHMS 50th Anniversary Slideshow Pictures\50th Logo PP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2908" y="5279224"/>
            <a:ext cx="3962398" cy="10566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8361560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246"/>
    </mc:Choice>
    <mc:Fallback>
      <p:transition spd="slow" advTm="3246"/>
    </mc:Fallback>
  </mc:AlternateContent>
  <p:timing>
    <p:tnLst>
      <p:par>
        <p:cTn id="1" dur="indefinite" restart="never" nodeType="tmRoot"/>
      </p:par>
    </p:tn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866" name="Picture 2" descr="M:\Dept\Business Office\Student Assistant Files\CHMS 50th Anniversary Slideshow Pictures\Grad Students\6_Page_2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0709" y="685800"/>
            <a:ext cx="4529559" cy="4344953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4" name="Picture 2" descr="M:\Dept\Business Office\Student Assistant Files\CHMS 50th Anniversary Slideshow Pictures\50th Logo PP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0118" y="5486400"/>
            <a:ext cx="4030740" cy="10748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4235575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79"/>
    </mc:Choice>
    <mc:Fallback>
      <p:transition spd="slow" advTm="3179"/>
    </mc:Fallback>
  </mc:AlternateContent>
  <p:timing>
    <p:tnLst>
      <p:par>
        <p:cTn id="1" dur="indefinite" restart="never" nodeType="tmRoot"/>
      </p:par>
    </p:tn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890" name="Picture 2" descr="M:\Dept\Business Office\Student Assistant Files\CHMS 50th Anniversary Slideshow Pictures\Grad Students\6_Page_2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555" y="642730"/>
            <a:ext cx="4112887" cy="4296687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78" name="Picture 2" descr="M:\Dept\Business Office\Student Assistant Files\CHMS 50th Anniversary Slideshow Pictures\50th Logo PP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6998" y="5486400"/>
            <a:ext cx="3810000" cy="1016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7273341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16"/>
    </mc:Choice>
    <mc:Fallback>
      <p:transition spd="slow" advTm="3016"/>
    </mc:Fallback>
  </mc:AlternateContent>
  <p:timing>
    <p:tnLst>
      <p:par>
        <p:cTn id="1" dur="indefinite" restart="never" nodeType="tmRoot"/>
      </p:par>
    </p:tn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914" name="Picture 2" descr="M:\Dept\Business Office\Student Assistant Files\CHMS 50th Anniversary Slideshow Pictures\Grad Students\7_Page_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0372" y="533400"/>
            <a:ext cx="3664211" cy="4240245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2" name="Picture 2" descr="M:\Dept\Business Office\Student Assistant Files\CHMS 50th Anniversary Slideshow Pictures\50th Logo PP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4204" y="5257800"/>
            <a:ext cx="3636545" cy="96974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5726426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26"/>
    </mc:Choice>
    <mc:Fallback>
      <p:transition spd="slow" advTm="3026"/>
    </mc:Fallback>
  </mc:AlternateContent>
  <p:timing>
    <p:tnLst>
      <p:par>
        <p:cTn id="1" dur="indefinite" restart="never" nodeType="tmRoot"/>
      </p:par>
    </p:tn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938" name="Picture 2" descr="M:\Dept\Business Office\Student Assistant Files\CHMS 50th Anniversary Slideshow Pictures\Grad Students\7_Page_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3023" y="762000"/>
            <a:ext cx="4331674" cy="4083907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6" name="Picture 2" descr="M:\Dept\Business Office\Student Assistant Files\CHMS 50th Anniversary Slideshow Pictures\50th Logo PP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6177" y="5339981"/>
            <a:ext cx="4045366" cy="10787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517030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38"/>
    </mc:Choice>
    <mc:Fallback>
      <p:transition spd="slow" advTm="3038"/>
    </mc:Fallback>
  </mc:AlternateContent>
  <p:timing>
    <p:tnLst>
      <p:par>
        <p:cTn id="1" dur="indefinite" restart="never" nodeType="tmRoot"/>
      </p:par>
    </p:tn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962" name="Picture 2" descr="M:\Dept\Business Office\Student Assistant Files\CHMS 50th Anniversary Slideshow Pictures\Grad Students\7_Page_0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0495" y="685800"/>
            <a:ext cx="4218470" cy="4384878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0" name="Picture 2" descr="M:\Dept\Business Office\Student Assistant Files\CHMS 50th Anniversary Slideshow Pictures\50th Logo PP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7800" y="5562600"/>
            <a:ext cx="3761269" cy="10030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3949660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58"/>
    </mc:Choice>
    <mc:Fallback>
      <p:transition spd="slow" advTm="2958"/>
    </mc:Fallback>
  </mc:AlternateContent>
  <p:timing>
    <p:tnLst>
      <p:par>
        <p:cTn id="1" dur="indefinite" restart="never" nodeType="tmRoot"/>
      </p:par>
    </p:tnLst>
  </p:timing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986" name="Picture 2" descr="M:\Dept\Business Office\Student Assistant Files\CHMS 50th Anniversary Slideshow Pictures\Grad Students\7_Page_04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426"/>
          <a:stretch/>
        </p:blipFill>
        <p:spPr bwMode="auto">
          <a:xfrm>
            <a:off x="2895600" y="609600"/>
            <a:ext cx="3525436" cy="453627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4" name="Picture 2" descr="M:\Dept\Business Office\Student Assistant Files\CHMS 50th Anniversary Slideshow Pictures\50th Logo PP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3818" y="5592417"/>
            <a:ext cx="3429000" cy="914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754890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50"/>
    </mc:Choice>
    <mc:Fallback>
      <p:transition spd="slow" advTm="3050"/>
    </mc:Fallback>
  </mc:AlternateContent>
  <p:timing>
    <p:tnLst>
      <p:par>
        <p:cTn id="1" dur="indefinite" restart="never" nodeType="tmRoot"/>
      </p:par>
    </p:tnLst>
  </p:timing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010" name="Picture 2" descr="M:\Dept\Business Office\Student Assistant Files\CHMS 50th Anniversary Slideshow Pictures\Grad Students\7_Page_05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025"/>
          <a:stretch/>
        </p:blipFill>
        <p:spPr bwMode="auto">
          <a:xfrm>
            <a:off x="2590800" y="762000"/>
            <a:ext cx="3819052" cy="439641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698" name="Picture 2" descr="M:\Dept\Business Office\Student Assistant Files\CHMS 50th Anniversary Slideshow Pictures\50th Logo PP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7726" y="5582478"/>
            <a:ext cx="3505200" cy="9347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1762710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4"/>
    </mc:Choice>
    <mc:Fallback>
      <p:transition spd="slow" advTm="3004"/>
    </mc:Fallback>
  </mc:AlternateContent>
  <p:timing>
    <p:tnLst>
      <p:par>
        <p:cTn id="1" dur="indefinite" restart="never" nodeType="tmRoot"/>
      </p:par>
    </p:tnLst>
  </p:timing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034" name="Picture 2" descr="M:\Dept\Business Office\Student Assistant Files\CHMS 50th Anniversary Slideshow Pictures\Grad Students\7_Page_06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280"/>
          <a:stretch/>
        </p:blipFill>
        <p:spPr bwMode="auto">
          <a:xfrm>
            <a:off x="2825750" y="609600"/>
            <a:ext cx="3492500" cy="4470714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2" name="Picture 2" descr="M:\Dept\Business Office\Student Assistant Files\CHMS 50th Anniversary Slideshow Pictures\50th Logo PP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0" y="5562600"/>
            <a:ext cx="3429000" cy="914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8152831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98"/>
    </mc:Choice>
    <mc:Fallback>
      <p:transition spd="slow" advTm="3098"/>
    </mc:Fallback>
  </mc:AlternateContent>
  <p:timing>
    <p:tnLst>
      <p:par>
        <p:cTn id="1" dur="indefinite" restart="never" nodeType="tmRoot"/>
      </p:par>
    </p:tnLst>
  </p:timing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058" name="Picture 2" descr="M:\Dept\Business Office\Student Assistant Files\CHMS 50th Anniversary Slideshow Pictures\Grad Students\7_Page_07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096"/>
          <a:stretch/>
        </p:blipFill>
        <p:spPr bwMode="auto">
          <a:xfrm>
            <a:off x="2691178" y="609600"/>
            <a:ext cx="3877228" cy="460513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46" name="Picture 2" descr="M:\Dept\Business Office\Student Assistant Files\CHMS 50th Anniversary Slideshow Pictures\50th Logo PP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0636" y="5715000"/>
            <a:ext cx="3618309" cy="9648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3105239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46"/>
    </mc:Choice>
    <mc:Fallback>
      <p:transition spd="slow" advTm="3046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M:\Dept\Business Office\Student Assistant Files\CHMS 50th Anniversary Slideshow Pictures\Grad Students\2_Page_16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923"/>
          <a:stretch/>
        </p:blipFill>
        <p:spPr bwMode="auto">
          <a:xfrm>
            <a:off x="2209800" y="1524000"/>
            <a:ext cx="5008957" cy="49530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n-US" dirty="0" smtClean="0">
                <a:latin typeface="Futura UC Davis Book" panose="020B0502020204020303" pitchFamily="34" charset="0"/>
              </a:rPr>
              <a:t>Joyce Lenz</a:t>
            </a:r>
            <a:endParaRPr lang="en-US" dirty="0">
              <a:latin typeface="Futura UC Davis Book" panose="020B0502020204020303" pitchFamily="34" charset="0"/>
            </a:endParaRPr>
          </a:p>
        </p:txBody>
      </p:sp>
      <p:pic>
        <p:nvPicPr>
          <p:cNvPr id="16386" name="Picture 2" descr="M:\Dept\Business Office\Student Assistant Files\CHMS 50th Anniversary Slideshow Pictures\50th Logo PP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6037304"/>
            <a:ext cx="1661285" cy="443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78845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14"/>
    </mc:Choice>
    <mc:Fallback>
      <p:transition spd="slow" advTm="3114"/>
    </mc:Fallback>
  </mc:AlternateContent>
  <p:timing>
    <p:tnLst>
      <p:par>
        <p:cTn id="1" dur="indefinite" restart="never" nodeType="tmRoot"/>
      </p:par>
    </p:tnLst>
  </p:timing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82" name="Picture 2" descr="M:\Dept\Business Office\Student Assistant Files\CHMS 50th Anniversary Slideshow Pictures\Grad Students\7_Page_0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4290" y="685800"/>
            <a:ext cx="3984723" cy="4378066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70" name="Picture 2" descr="M:\Dept\Business Office\Student Assistant Files\CHMS 50th Anniversary Slideshow Pictures\50th Logo PP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1650" y="5511800"/>
            <a:ext cx="3810001" cy="1016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8058015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1"/>
    </mc:Choice>
    <mc:Fallback>
      <p:transition spd="slow" advTm="3001"/>
    </mc:Fallback>
  </mc:AlternateContent>
  <p:timing>
    <p:tnLst>
      <p:par>
        <p:cTn id="1" dur="indefinite" restart="never" nodeType="tmRoot"/>
      </p:par>
    </p:tnLst>
  </p:timing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106" name="Picture 2" descr="M:\Dept\Business Office\Student Assistant Files\CHMS 50th Anniversary Slideshow Pictures\Grad Students\7_Page_0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0300" y="762000"/>
            <a:ext cx="4377978" cy="4111451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4" name="Picture 2" descr="M:\Dept\Business Office\Student Assistant Files\CHMS 50th Anniversary Slideshow Pictures\50th Logo PP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5334000"/>
            <a:ext cx="3844578" cy="11239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9001297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06"/>
    </mc:Choice>
    <mc:Fallback>
      <p:transition spd="slow" advTm="3106"/>
    </mc:Fallback>
  </mc:AlternateContent>
  <p:timing>
    <p:tnLst>
      <p:par>
        <p:cTn id="1" dur="indefinite" restart="never" nodeType="tmRoot"/>
      </p:par>
    </p:tnLst>
  </p:timing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130" name="Picture 2" descr="M:\Dept\Business Office\Student Assistant Files\CHMS 50th Anniversary Slideshow Pictures\Grad Students\7_Page_10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720"/>
          <a:stretch/>
        </p:blipFill>
        <p:spPr bwMode="auto">
          <a:xfrm>
            <a:off x="2493060" y="609600"/>
            <a:ext cx="3962399" cy="4441306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18" name="Picture 2" descr="M:\Dept\Business Office\Student Assistant Files\CHMS 50th Anniversary Slideshow Pictures\50th Logo PP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7359" y="5562600"/>
            <a:ext cx="3733799" cy="9956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498788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363"/>
    </mc:Choice>
    <mc:Fallback>
      <p:transition spd="slow" advTm="3363"/>
    </mc:Fallback>
  </mc:AlternateContent>
  <p:timing>
    <p:tnLst>
      <p:par>
        <p:cTn id="1" dur="indefinite" restart="never" nodeType="tmRoot"/>
      </p:par>
    </p:tnLst>
  </p:timing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154" name="Picture 2" descr="M:\Dept\Business Office\Student Assistant Files\CHMS 50th Anniversary Slideshow Pictures\Grad Students\7_Page_1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873"/>
          <a:stretch/>
        </p:blipFill>
        <p:spPr bwMode="auto">
          <a:xfrm>
            <a:off x="2594872" y="533400"/>
            <a:ext cx="4132196" cy="4598504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42" name="Picture 2" descr="M:\Dept\Business Office\Student Assistant Files\CHMS 50th Anniversary Slideshow Pictures\50th Logo PP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7308" y="5562600"/>
            <a:ext cx="3774072" cy="100641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6180624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47"/>
    </mc:Choice>
    <mc:Fallback>
      <p:transition spd="slow" advTm="3147"/>
    </mc:Fallback>
  </mc:AlternateContent>
  <p:timing>
    <p:tnLst>
      <p:par>
        <p:cTn id="1" dur="indefinite" restart="never" nodeType="tmRoot"/>
      </p:par>
    </p:tnLst>
  </p:timing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178" name="Picture 2" descr="M:\Dept\Business Office\Student Assistant Files\CHMS 50th Anniversary Slideshow Pictures\Grad Students\7_Page_1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9" t="7957" r="-549" b="20783"/>
          <a:stretch/>
        </p:blipFill>
        <p:spPr bwMode="auto">
          <a:xfrm>
            <a:off x="2527485" y="457200"/>
            <a:ext cx="4069183" cy="4535557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66" name="Picture 2" descr="M:\Dept\Business Office\Student Assistant Files\CHMS 50th Anniversary Slideshow Pictures\50th Logo PP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8976" y="5493689"/>
            <a:ext cx="3886200" cy="10363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40187629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84"/>
    </mc:Choice>
    <mc:Fallback>
      <p:transition spd="slow" advTm="3084"/>
    </mc:Fallback>
  </mc:AlternateContent>
  <p:timing>
    <p:tnLst>
      <p:par>
        <p:cTn id="1" dur="indefinite" restart="never" nodeType="tmRoot"/>
      </p:par>
    </p:tnLst>
  </p:timing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202" name="Picture 2" descr="M:\Dept\Business Office\Student Assistant Files\CHMS 50th Anniversary Slideshow Pictures\Grad Students\7_Page_13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972"/>
          <a:stretch/>
        </p:blipFill>
        <p:spPr bwMode="auto">
          <a:xfrm>
            <a:off x="2664511" y="762000"/>
            <a:ext cx="3555281" cy="4214787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90" name="Picture 2" descr="M:\Dept\Business Office\Student Assistant Files\CHMS 50th Anniversary Slideshow Pictures\50th Logo PP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6701" y="5562600"/>
            <a:ext cx="3390899" cy="9042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060968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90"/>
    </mc:Choice>
    <mc:Fallback>
      <p:transition spd="slow" advTm="2990"/>
    </mc:Fallback>
  </mc:AlternateContent>
  <p:timing>
    <p:tnLst>
      <p:par>
        <p:cTn id="1" dur="indefinite" restart="never" nodeType="tmRoot"/>
      </p:par>
    </p:tnLst>
  </p:timing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226" name="Picture 2" descr="M:\Dept\Business Office\Student Assistant Files\CHMS 50th Anniversary Slideshow Pictures\Grad Students\7_Page_14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615"/>
          <a:stretch/>
        </p:blipFill>
        <p:spPr bwMode="auto">
          <a:xfrm>
            <a:off x="2804738" y="685800"/>
            <a:ext cx="3497350" cy="4373216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914" name="Picture 2" descr="M:\Dept\Business Office\Student Assistant Files\CHMS 50th Anniversary Slideshow Pictures\50th Logo PP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5093" y="5592416"/>
            <a:ext cx="3336640" cy="8897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4604518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81"/>
    </mc:Choice>
    <mc:Fallback>
      <p:transition spd="slow" advTm="3081"/>
    </mc:Fallback>
  </mc:AlternateContent>
  <p:timing>
    <p:tnLst>
      <p:par>
        <p:cTn id="1" dur="indefinite" restart="never" nodeType="tmRoot"/>
      </p:par>
    </p:tnLst>
  </p:timing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M:\Dept\Business Office\Student Assistant Files\CHMS 50th Anniversary Slideshow Pictures\50th Logo PP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0111" y="5638800"/>
            <a:ext cx="3276600" cy="8737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49154" name="Picture 2" descr="M:\Dept\Business Office\Student Assistant Files\CHMS 50th Anniversary Slideshow Pictures\DONE Grad Students\7_Page_15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24" b="20616"/>
          <a:stretch/>
        </p:blipFill>
        <p:spPr bwMode="auto">
          <a:xfrm>
            <a:off x="2742175" y="685800"/>
            <a:ext cx="3732472" cy="4416287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93188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87"/>
    </mc:Choice>
    <mc:Fallback>
      <p:transition spd="slow" advTm="2987"/>
    </mc:Fallback>
  </mc:AlternateContent>
  <p:timing>
    <p:tnLst>
      <p:par>
        <p:cTn id="1" dur="indefinite" restart="never" nodeType="tmRoot"/>
      </p:par>
    </p:tnLst>
  </p:timing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298" name="Picture 2" descr="M:\Dept\Business Office\Student Assistant Files\CHMS 50th Anniversary Slideshow Pictures\Grad Students\7_Page_17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79" b="22103"/>
          <a:stretch/>
        </p:blipFill>
        <p:spPr bwMode="auto">
          <a:xfrm>
            <a:off x="2672009" y="762000"/>
            <a:ext cx="3821175" cy="4111488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986" name="Picture 2" descr="M:\Dept\Business Office\Student Assistant Files\CHMS 50th Anniversary Slideshow Pictures\50th Logo PP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8672" y="5436705"/>
            <a:ext cx="3587848" cy="9567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0706928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83"/>
    </mc:Choice>
    <mc:Fallback>
      <p:transition spd="slow" advTm="3083"/>
    </mc:Fallback>
  </mc:AlternateContent>
  <p:timing>
    <p:tnLst>
      <p:par>
        <p:cTn id="1" dur="indefinite" restart="never" nodeType="tmRoot"/>
      </p:par>
    </p:tnLst>
  </p:timing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22" name="Picture 2" descr="M:\Dept\Business Office\Student Assistant Files\CHMS 50th Anniversary Slideshow Pictures\Grad Students\7_Page_18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47" b="7486"/>
          <a:stretch/>
        </p:blipFill>
        <p:spPr bwMode="auto">
          <a:xfrm>
            <a:off x="2667485" y="762000"/>
            <a:ext cx="3976622" cy="4141304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010" name="Picture 2" descr="M:\Dept\Business Office\Student Assistant Files\CHMS 50th Anniversary Slideshow Pictures\50th Logo PP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4121" y="5486400"/>
            <a:ext cx="3523350" cy="939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19530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74"/>
    </mc:Choice>
    <mc:Fallback>
      <p:transition spd="slow" advTm="2974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M:\Dept\Business Office\Student Assistant Files\CHMS 50th Anniversary Slideshow Pictures\Grad Students\2_Page_17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131"/>
          <a:stretch/>
        </p:blipFill>
        <p:spPr bwMode="auto">
          <a:xfrm>
            <a:off x="2362200" y="1447800"/>
            <a:ext cx="4648201" cy="4955742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n-US" dirty="0" smtClean="0">
                <a:latin typeface="Futura UC Davis Book" panose="020B0502020204020303" pitchFamily="34" charset="0"/>
              </a:rPr>
              <a:t>Marco </a:t>
            </a:r>
            <a:r>
              <a:rPr lang="en-US" dirty="0" err="1" smtClean="0">
                <a:latin typeface="Futura UC Davis Book" panose="020B0502020204020303" pitchFamily="34" charset="0"/>
              </a:rPr>
              <a:t>Arocha</a:t>
            </a:r>
            <a:endParaRPr lang="en-US" dirty="0">
              <a:latin typeface="Futura UC Davis Book" panose="020B0502020204020303" pitchFamily="34" charset="0"/>
            </a:endParaRPr>
          </a:p>
        </p:txBody>
      </p:sp>
      <p:pic>
        <p:nvPicPr>
          <p:cNvPr id="17410" name="Picture 2" descr="M:\Dept\Business Office\Student Assistant Files\CHMS 50th Anniversary Slideshow Pictures\50th Logo PP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779" y="5984442"/>
            <a:ext cx="1571625" cy="419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22094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37"/>
    </mc:Choice>
    <mc:Fallback>
      <p:transition spd="slow" advTm="3037"/>
    </mc:Fallback>
  </mc:AlternateContent>
  <p:timing>
    <p:tnLst>
      <p:par>
        <p:cTn id="1" dur="indefinite" restart="never" nodeType="tmRoot"/>
      </p:par>
    </p:tnLst>
  </p:timing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346" name="Picture 2" descr="M:\Dept\Business Office\Student Assistant Files\CHMS 50th Anniversary Slideshow Pictures\Grad Students\7_Page_19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904"/>
          <a:stretch/>
        </p:blipFill>
        <p:spPr bwMode="auto">
          <a:xfrm>
            <a:off x="2891175" y="914400"/>
            <a:ext cx="3642124" cy="4039254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034" name="Picture 2" descr="M:\Dept\Business Office\Student Assistant Files\CHMS 50th Anniversary Slideshow Pictures\50th Logo PP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8411" y="5552878"/>
            <a:ext cx="3287651" cy="87670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4708774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48"/>
    </mc:Choice>
    <mc:Fallback>
      <p:transition spd="slow" advTm="3048"/>
    </mc:Fallback>
  </mc:AlternateContent>
  <p:timing>
    <p:tnLst>
      <p:par>
        <p:cTn id="1" dur="indefinite" restart="never" nodeType="tmRoot"/>
      </p:par>
    </p:tnLst>
  </p:timing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370" name="Picture 2" descr="M:\Dept\Business Office\Student Assistant Files\CHMS 50th Anniversary Slideshow Pictures\Grad Students\7_Page_20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680"/>
          <a:stretch/>
        </p:blipFill>
        <p:spPr bwMode="auto">
          <a:xfrm>
            <a:off x="2514600" y="609600"/>
            <a:ext cx="3899470" cy="4393096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058" name="Picture 2" descr="M:\Dept\Business Office\Student Assistant Files\CHMS 50th Anniversary Slideshow Pictures\50th Logo PP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9527" y="5585791"/>
            <a:ext cx="3300216" cy="8800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6031506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66"/>
    </mc:Choice>
    <mc:Fallback>
      <p:transition spd="slow" advTm="3066"/>
    </mc:Fallback>
  </mc:AlternateContent>
  <p:timing>
    <p:tnLst>
      <p:par>
        <p:cTn id="1" dur="indefinite" restart="never" nodeType="tmRoot"/>
      </p:par>
    </p:tnLst>
  </p:timing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394" name="Picture 2" descr="M:\Dept\Business Office\Student Assistant Files\CHMS 50th Anniversary Slideshow Pictures\Grad Students\7_Page_2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149"/>
          <a:stretch/>
        </p:blipFill>
        <p:spPr bwMode="auto">
          <a:xfrm>
            <a:off x="2772481" y="685800"/>
            <a:ext cx="3746810" cy="4439478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082" name="Picture 2" descr="M:\Dept\Business Office\Student Assistant Files\CHMS 50th Anniversary Slideshow Pictures\50th Logo PP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8208" y="5638800"/>
            <a:ext cx="3288852" cy="8770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155924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13"/>
    </mc:Choice>
    <mc:Fallback>
      <p:transition spd="slow" advTm="3013"/>
    </mc:Fallback>
  </mc:AlternateContent>
  <p:timing>
    <p:tnLst>
      <p:par>
        <p:cTn id="1" dur="indefinite" restart="never" nodeType="tmRoot"/>
      </p:par>
    </p:tnLst>
  </p:timing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418" name="Picture 2" descr="M:\Dept\Business Office\Student Assistant Files\CHMS 50th Anniversary Slideshow Pictures\Grad Students\7_Page_2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9265" y="762000"/>
            <a:ext cx="3771464" cy="4216719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106" name="Picture 2" descr="M:\Dept\Business Office\Student Assistant Files\CHMS 50th Anniversary Slideshow Pictures\50th Logo PP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1813" y="5519530"/>
            <a:ext cx="3486368" cy="92969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8004844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22"/>
    </mc:Choice>
    <mc:Fallback>
      <p:transition spd="slow" advTm="3022"/>
    </mc:Fallback>
  </mc:AlternateContent>
  <p:timing>
    <p:tnLst>
      <p:par>
        <p:cTn id="1" dur="indefinite" restart="never" nodeType="tmRoot"/>
      </p:par>
    </p:tnLst>
  </p:timing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442" name="Picture 2" descr="M:\Dept\Business Office\Student Assistant Files\CHMS 50th Anniversary Slideshow Pictures\Grad Students\7_Page_2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2630" y="685800"/>
            <a:ext cx="3668009" cy="448515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130" name="Picture 2" descr="M:\Dept\Business Office\Student Assistant Files\CHMS 50th Anniversary Slideshow Pictures\50th Logo PP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9764" y="5633055"/>
            <a:ext cx="3584713" cy="95592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2334284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17"/>
    </mc:Choice>
    <mc:Fallback>
      <p:transition spd="slow" advTm="3017"/>
    </mc:Fallback>
  </mc:AlternateContent>
  <p:timing>
    <p:tnLst>
      <p:par>
        <p:cTn id="1" dur="indefinite" restart="never" nodeType="tmRoot"/>
      </p:par>
    </p:tnLst>
  </p:timing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466" name="Picture 2" descr="M:\Dept\Business Office\Student Assistant Files\CHMS 50th Anniversary Slideshow Pictures\Grad Students\7_Page_24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34" b="11134"/>
          <a:stretch/>
        </p:blipFill>
        <p:spPr bwMode="auto">
          <a:xfrm>
            <a:off x="2702439" y="609600"/>
            <a:ext cx="4044226" cy="4412975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154" name="Picture 2" descr="M:\Dept\Business Office\Student Assistant Files\CHMS 50th Anniversary Slideshow Pictures\50th Logo PP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551" y="5486400"/>
            <a:ext cx="3810001" cy="1016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9415573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98"/>
    </mc:Choice>
    <mc:Fallback>
      <p:transition spd="slow" advTm="3098"/>
    </mc:Fallback>
  </mc:AlternateContent>
  <p:timing>
    <p:tnLst>
      <p:par>
        <p:cTn id="1" dur="indefinite" restart="never" nodeType="tmRoot"/>
      </p:par>
    </p:tnLst>
  </p:timing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490" name="Picture 2" descr="M:\Dept\Business Office\Student Assistant Files\CHMS 50th Anniversary Slideshow Pictures\Grad Students\7_Page_2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3772" y="762000"/>
            <a:ext cx="4580205" cy="4194422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178" name="Picture 2" descr="M:\Dept\Business Office\Student Assistant Files\CHMS 50th Anniversary Slideshow Pictures\50th Logo PP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2941" y="5486400"/>
            <a:ext cx="4086307" cy="10896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9461388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98"/>
    </mc:Choice>
    <mc:Fallback>
      <p:transition spd="slow" advTm="2998"/>
    </mc:Fallback>
  </mc:AlternateContent>
  <p:timing>
    <p:tnLst>
      <p:par>
        <p:cTn id="1" dur="indefinite" restart="never" nodeType="tmRoot"/>
      </p:par>
    </p:tnLst>
  </p:timing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latin typeface="Futura UC Davis Book" panose="020B0502020204020303" pitchFamily="34" charset="0"/>
              </a:rPr>
              <a:t>Ilhan</a:t>
            </a:r>
            <a:r>
              <a:rPr lang="en-US" dirty="0" smtClean="0">
                <a:latin typeface="Futura UC Davis Book" panose="020B0502020204020303" pitchFamily="34" charset="0"/>
              </a:rPr>
              <a:t> </a:t>
            </a:r>
            <a:r>
              <a:rPr lang="en-US" dirty="0" err="1" smtClean="0">
                <a:latin typeface="Futura UC Davis Book" panose="020B0502020204020303" pitchFamily="34" charset="0"/>
              </a:rPr>
              <a:t>Sezgi</a:t>
            </a:r>
            <a:endParaRPr lang="en-US" dirty="0">
              <a:latin typeface="Futura UC Davis Book" panose="020B0502020204020303" pitchFamily="34" charset="0"/>
            </a:endParaRPr>
          </a:p>
        </p:txBody>
      </p:sp>
      <p:pic>
        <p:nvPicPr>
          <p:cNvPr id="8194" name="Picture 2" descr="M:\Dept\Business Office\Student Assistant Files\CHMS 50th Anniversary Slideshow Pictures\DONE Grad Students\8_Page_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952"/>
          <a:stretch/>
        </p:blipFill>
        <p:spPr bwMode="auto">
          <a:xfrm>
            <a:off x="2514600" y="1676400"/>
            <a:ext cx="4343400" cy="4622028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226" name="Picture 2" descr="M:\Dept\Business Office\Student Assistant Files\CHMS 50th Anniversary Slideshow Pictures\50th Logo PP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506" y="5830325"/>
            <a:ext cx="1925638" cy="513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09921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55"/>
    </mc:Choice>
    <mc:Fallback>
      <p:transition spd="slow" advTm="3155"/>
    </mc:Fallback>
  </mc:AlternateContent>
  <p:timing>
    <p:tnLst>
      <p:par>
        <p:cTn id="1" dur="indefinite" restart="never" nodeType="tmRoot"/>
      </p:par>
    </p:tnLst>
  </p:timing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538" name="Picture 2" descr="M:\Dept\Business Office\Student Assistant Files\CHMS 50th Anniversary Slideshow Pictures\Grad Students\8_Page_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583"/>
          <a:stretch/>
        </p:blipFill>
        <p:spPr bwMode="auto">
          <a:xfrm>
            <a:off x="2362200" y="1656623"/>
            <a:ext cx="4416495" cy="4585097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latin typeface="Futura UC Davis Book" panose="020B0502020204020303" pitchFamily="34" charset="0"/>
              </a:rPr>
              <a:t>Carinna</a:t>
            </a:r>
            <a:r>
              <a:rPr lang="en-US" dirty="0" smtClean="0">
                <a:latin typeface="Futura UC Davis Book" panose="020B0502020204020303" pitchFamily="34" charset="0"/>
              </a:rPr>
              <a:t> Tong</a:t>
            </a:r>
            <a:endParaRPr lang="en-US" dirty="0">
              <a:latin typeface="Futura UC Davis Book" panose="020B0502020204020303" pitchFamily="34" charset="0"/>
            </a:endParaRPr>
          </a:p>
        </p:txBody>
      </p:sp>
      <p:pic>
        <p:nvPicPr>
          <p:cNvPr id="53250" name="Picture 2" descr="M:\Dept\Business Office\Student Assistant Files\CHMS 50th Anniversary Slideshow Pictures\50th Logo PP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5783250"/>
            <a:ext cx="1719263" cy="458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33287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218"/>
    </mc:Choice>
    <mc:Fallback>
      <p:transition spd="slow" advTm="3218"/>
    </mc:Fallback>
  </mc:AlternateContent>
  <p:timing>
    <p:tnLst>
      <p:par>
        <p:cTn id="1" dur="indefinite" restart="never" nodeType="tmRoot"/>
      </p:par>
    </p:tnLst>
  </p:timing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62" name="Picture 2" descr="M:\Dept\Business Office\Student Assistant Files\CHMS 50th Anniversary Slideshow Pictures\Grad Students\8_Page_3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459"/>
          <a:stretch/>
        </p:blipFill>
        <p:spPr bwMode="auto">
          <a:xfrm>
            <a:off x="2133600" y="1676400"/>
            <a:ext cx="4874252" cy="4661297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Futura UC Davis Book" panose="020B0502020204020303" pitchFamily="34" charset="0"/>
              </a:rPr>
              <a:t>Vinay Gupta</a:t>
            </a:r>
            <a:endParaRPr lang="en-US" dirty="0">
              <a:latin typeface="Futura UC Davis Book" panose="020B0502020204020303" pitchFamily="34" charset="0"/>
            </a:endParaRPr>
          </a:p>
        </p:txBody>
      </p:sp>
      <p:pic>
        <p:nvPicPr>
          <p:cNvPr id="54274" name="Picture 2" descr="M:\Dept\Business Office\Student Assistant Files\CHMS 50th Anniversary Slideshow Pictures\50th Logo PP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5931297"/>
            <a:ext cx="1524000" cy="40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45067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01"/>
    </mc:Choice>
    <mc:Fallback>
      <p:transition spd="slow" advTm="3101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M:\Dept\Business Office\Student Assistant Files\CHMS 50th Anniversary Slideshow Pictures\Grad Students\2_Page_18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105"/>
          <a:stretch/>
        </p:blipFill>
        <p:spPr bwMode="auto">
          <a:xfrm>
            <a:off x="2209800" y="1600200"/>
            <a:ext cx="5049152" cy="481475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52400"/>
            <a:ext cx="8229600" cy="1143000"/>
          </a:xfrm>
        </p:spPr>
        <p:txBody>
          <a:bodyPr/>
          <a:lstStyle/>
          <a:p>
            <a:r>
              <a:rPr lang="en-US" dirty="0" smtClean="0">
                <a:latin typeface="Futura UC Davis Book" panose="020B0502020204020303" pitchFamily="34" charset="0"/>
              </a:rPr>
              <a:t>Steve Wisniewski</a:t>
            </a:r>
            <a:endParaRPr lang="en-US" dirty="0">
              <a:latin typeface="Futura UC Davis Book" panose="020B0502020204020303" pitchFamily="34" charset="0"/>
            </a:endParaRPr>
          </a:p>
        </p:txBody>
      </p:sp>
      <p:pic>
        <p:nvPicPr>
          <p:cNvPr id="18434" name="Picture 2" descr="M:\Dept\Business Office\Student Assistant Files\CHMS 50th Anniversary Slideshow Pictures\50th Logo PP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6008551"/>
            <a:ext cx="1524000" cy="40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45923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10"/>
    </mc:Choice>
    <mc:Fallback>
      <p:transition spd="slow" advTm="2610"/>
    </mc:Fallback>
  </mc:AlternateContent>
  <p:timing>
    <p:tnLst>
      <p:par>
        <p:cTn id="1" dur="indefinite" restart="never" nodeType="tmRoot"/>
      </p:par>
    </p:tnLst>
  </p:timing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586" name="Picture 2" descr="M:\Dept\Business Office\Student Assistant Files\CHMS 50th Anniversary Slideshow Pictures\Grad Students\8_Page_4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210"/>
          <a:stretch/>
        </p:blipFill>
        <p:spPr bwMode="auto">
          <a:xfrm>
            <a:off x="2493065" y="533400"/>
            <a:ext cx="4495800" cy="4316937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02" name="Picture 2" descr="M:\Dept\Business Office\Student Assistant Files\CHMS 50th Anniversary Slideshow Pictures\50th Logo PP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3565" y="5410200"/>
            <a:ext cx="4114800" cy="10972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275363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71"/>
    </mc:Choice>
    <mc:Fallback>
      <p:transition spd="slow" advTm="3171"/>
    </mc:Fallback>
  </mc:AlternateContent>
  <p:timing>
    <p:tnLst>
      <p:par>
        <p:cTn id="1" dur="indefinite" restart="never" nodeType="tmRoot"/>
      </p:par>
    </p:tnLst>
  </p:timing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Futura UC Davis Book" panose="020B0502020204020303" pitchFamily="34" charset="0"/>
              </a:rPr>
              <a:t>Vincent Craig</a:t>
            </a:r>
            <a:endParaRPr lang="en-US" dirty="0">
              <a:latin typeface="Futura UC Davis Book" panose="020B0502020204020303" pitchFamily="34" charset="0"/>
            </a:endParaRPr>
          </a:p>
        </p:txBody>
      </p:sp>
      <p:pic>
        <p:nvPicPr>
          <p:cNvPr id="21506" name="Picture 2" descr="M:\Dept\Business Office\Student Assistant Files\CHMS 50th Anniversary Slideshow Pictures\DONE Grad Students\8_Page_5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336"/>
          <a:stretch/>
        </p:blipFill>
        <p:spPr bwMode="auto">
          <a:xfrm>
            <a:off x="2362200" y="1577009"/>
            <a:ext cx="4584319" cy="4737497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298" name="Picture 2" descr="M:\Dept\Business Office\Student Assistant Files\CHMS 50th Anniversary Slideshow Pictures\50th Logo PP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5953095"/>
            <a:ext cx="1759848" cy="469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62367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71"/>
    </mc:Choice>
    <mc:Fallback>
      <p:transition spd="slow" advTm="2971"/>
    </mc:Fallback>
  </mc:AlternateContent>
  <p:timing>
    <p:tnLst>
      <p:par>
        <p:cTn id="1" dur="indefinite" restart="never" nodeType="tmRoot"/>
      </p:par>
    </p:tnLst>
  </p:timing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634" name="Picture 2" descr="M:\Dept\Business Office\Student Assistant Files\CHMS 50th Anniversary Slideshow Pictures\Grad Students\8_Page_6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110"/>
          <a:stretch/>
        </p:blipFill>
        <p:spPr bwMode="auto">
          <a:xfrm>
            <a:off x="2362200" y="1625073"/>
            <a:ext cx="4577481" cy="4661297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Futura UC Davis Book" panose="020B0502020204020303" pitchFamily="34" charset="0"/>
              </a:rPr>
              <a:t>O. Bong Yang</a:t>
            </a:r>
            <a:endParaRPr lang="en-US" dirty="0">
              <a:latin typeface="Futura UC Davis Book" panose="020B0502020204020303" pitchFamily="34" charset="0"/>
            </a:endParaRPr>
          </a:p>
        </p:txBody>
      </p:sp>
      <p:pic>
        <p:nvPicPr>
          <p:cNvPr id="56322" name="Picture 2" descr="M:\Dept\Business Office\Student Assistant Files\CHMS 50th Anniversary Slideshow Pictures\50th Logo PP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5780910"/>
            <a:ext cx="1895475" cy="505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21069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47"/>
    </mc:Choice>
    <mc:Fallback>
      <p:transition spd="slow" advTm="2947"/>
    </mc:Fallback>
  </mc:AlternateContent>
  <p:timing>
    <p:tnLst>
      <p:par>
        <p:cTn id="1" dur="indefinite" restart="never" nodeType="tmRoot"/>
      </p:par>
    </p:tnLst>
  </p:timing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658" name="Picture 2" descr="M:\Dept\Business Office\Student Assistant Files\CHMS 50th Anniversary Slideshow Pictures\Grad Students\8_Page_7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019"/>
          <a:stretch/>
        </p:blipFill>
        <p:spPr bwMode="auto">
          <a:xfrm>
            <a:off x="2286000" y="1564040"/>
            <a:ext cx="4650004" cy="4677682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Futura UC Davis Book" panose="020B0502020204020303" pitchFamily="34" charset="0"/>
              </a:rPr>
              <a:t>Silvia Dante</a:t>
            </a:r>
            <a:endParaRPr lang="en-US" dirty="0">
              <a:latin typeface="Futura UC Davis Book" panose="020B0502020204020303" pitchFamily="34" charset="0"/>
            </a:endParaRPr>
          </a:p>
        </p:txBody>
      </p:sp>
      <p:pic>
        <p:nvPicPr>
          <p:cNvPr id="57346" name="Picture 2" descr="M:\Dept\Business Office\Student Assistant Files\CHMS 50th Anniversary Slideshow Pictures\50th Logo PP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348" y="5811468"/>
            <a:ext cx="1613452" cy="430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97883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204"/>
    </mc:Choice>
    <mc:Fallback>
      <p:transition spd="slow" advTm="3204"/>
    </mc:Fallback>
  </mc:AlternateContent>
  <p:timing>
    <p:tnLst>
      <p:par>
        <p:cTn id="1" dur="indefinite" restart="never" nodeType="tmRoot"/>
      </p:par>
    </p:tnLst>
  </p:timing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682" name="Picture 2" descr="M:\Dept\Business Office\Student Assistant Files\CHMS 50th Anniversary Slideshow Pictures\Grad Students\8_Page_8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642"/>
          <a:stretch/>
        </p:blipFill>
        <p:spPr bwMode="auto">
          <a:xfrm>
            <a:off x="2438400" y="1676400"/>
            <a:ext cx="4506582" cy="458198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Futura UC Davis Book" panose="020B0502020204020303" pitchFamily="34" charset="0"/>
              </a:rPr>
              <a:t>Timothy </a:t>
            </a:r>
            <a:r>
              <a:rPr lang="en-US" dirty="0" err="1" smtClean="0">
                <a:latin typeface="Futura UC Davis Book" panose="020B0502020204020303" pitchFamily="34" charset="0"/>
              </a:rPr>
              <a:t>Dubrousky</a:t>
            </a:r>
            <a:endParaRPr lang="en-US" dirty="0">
              <a:latin typeface="Futura UC Davis Book" panose="020B0502020204020303" pitchFamily="34" charset="0"/>
            </a:endParaRPr>
          </a:p>
        </p:txBody>
      </p:sp>
      <p:pic>
        <p:nvPicPr>
          <p:cNvPr id="58370" name="Picture 2" descr="M:\Dept\Business Office\Student Assistant Files\CHMS 50th Anniversary Slideshow Pictures\50th Logo PP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5791200"/>
            <a:ext cx="1751925" cy="467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69784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66"/>
    </mc:Choice>
    <mc:Fallback>
      <p:transition spd="slow" advTm="2966"/>
    </mc:Fallback>
  </mc:AlternateContent>
  <p:timing>
    <p:tnLst>
      <p:par>
        <p:cTn id="1" dur="indefinite" restart="never" nodeType="tmRoot"/>
      </p:par>
    </p:tnLst>
  </p:timing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706" name="Picture 2" descr="M:\Dept\Business Office\Student Assistant Files\CHMS 50th Anniversary Slideshow Pictures\Grad Students\140321101128_0001_Page_0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8" r="4128" b="27351"/>
          <a:stretch/>
        </p:blipFill>
        <p:spPr bwMode="auto">
          <a:xfrm>
            <a:off x="2259496" y="1769092"/>
            <a:ext cx="4618383" cy="4691134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Futura UC Davis Book" panose="020B0502020204020303" pitchFamily="34" charset="0"/>
              </a:rPr>
              <a:t>Keith </a:t>
            </a:r>
            <a:r>
              <a:rPr lang="en-US" dirty="0" err="1" smtClean="0">
                <a:latin typeface="Futura UC Davis Book" panose="020B0502020204020303" pitchFamily="34" charset="0"/>
              </a:rPr>
              <a:t>Fruzzetti</a:t>
            </a:r>
            <a:endParaRPr lang="en-US" dirty="0">
              <a:latin typeface="Futura UC Davis Book" panose="020B0502020204020303" pitchFamily="34" charset="0"/>
            </a:endParaRPr>
          </a:p>
        </p:txBody>
      </p:sp>
      <p:pic>
        <p:nvPicPr>
          <p:cNvPr id="59394" name="Picture 2" descr="M:\Dept\Business Office\Student Assistant Files\CHMS 50th Anniversary Slideshow Pictures\50th Logo PP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257" y="6059284"/>
            <a:ext cx="1714989" cy="457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13758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01"/>
    </mc:Choice>
    <mc:Fallback>
      <p:transition spd="slow" advTm="3101"/>
    </mc:Fallback>
  </mc:AlternateContent>
  <p:timing>
    <p:tnLst>
      <p:par>
        <p:cTn id="1" dur="indefinite" restart="never" nodeType="tmRoot"/>
      </p:par>
    </p:tnLst>
  </p:timing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730" name="Picture 2" descr="M:\Dept\Business Office\Student Assistant Files\CHMS 50th Anniversary Slideshow Pictures\Grad Students\140321101128_0001_Page_0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28717"/>
          <a:stretch/>
        </p:blipFill>
        <p:spPr bwMode="auto">
          <a:xfrm>
            <a:off x="2362200" y="1828800"/>
            <a:ext cx="4810046" cy="4356496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latin typeface="Futura UC Davis Book" panose="020B0502020204020303" pitchFamily="34" charset="0"/>
              </a:rPr>
              <a:t>Ching</a:t>
            </a:r>
            <a:r>
              <a:rPr lang="en-US" dirty="0" smtClean="0">
                <a:latin typeface="Futura UC Davis Book" panose="020B0502020204020303" pitchFamily="34" charset="0"/>
              </a:rPr>
              <a:t>-I Chen</a:t>
            </a:r>
            <a:endParaRPr lang="en-US" dirty="0">
              <a:latin typeface="Futura UC Davis Book" panose="020B0502020204020303" pitchFamily="34" charset="0"/>
            </a:endParaRPr>
          </a:p>
        </p:txBody>
      </p:sp>
      <p:pic>
        <p:nvPicPr>
          <p:cNvPr id="60418" name="Picture 2" descr="M:\Dept\Business Office\Student Assistant Files\CHMS 50th Anniversary Slideshow Pictures\50th Logo PP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5723863"/>
            <a:ext cx="1730375" cy="461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30577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51"/>
    </mc:Choice>
    <mc:Fallback>
      <p:transition spd="slow" advTm="3051"/>
    </mc:Fallback>
  </mc:AlternateContent>
  <p:timing>
    <p:tnLst>
      <p:par>
        <p:cTn id="1" dur="indefinite" restart="never" nodeType="tmRoot"/>
      </p:par>
    </p:tnLst>
  </p:timing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754" name="Picture 2" descr="M:\Dept\Business Office\Student Assistant Files\CHMS 50th Anniversary Slideshow Pictures\Grad Students\140321101128_0001_Page_03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844"/>
          <a:stretch/>
        </p:blipFill>
        <p:spPr bwMode="auto">
          <a:xfrm>
            <a:off x="2286000" y="1797056"/>
            <a:ext cx="4766664" cy="444456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latin typeface="Futura UC Davis Book" panose="020B0502020204020303" pitchFamily="34" charset="0"/>
              </a:rPr>
              <a:t>Chingyi</a:t>
            </a:r>
            <a:r>
              <a:rPr lang="en-US" dirty="0">
                <a:latin typeface="Futura UC Davis Book" panose="020B0502020204020303" pitchFamily="34" charset="0"/>
              </a:rPr>
              <a:t> </a:t>
            </a:r>
            <a:r>
              <a:rPr lang="en-US" dirty="0" smtClean="0">
                <a:latin typeface="Futura UC Davis Book" panose="020B0502020204020303" pitchFamily="34" charset="0"/>
              </a:rPr>
              <a:t>Chang</a:t>
            </a:r>
            <a:endParaRPr lang="en-US" dirty="0">
              <a:latin typeface="Futura UC Davis Book" panose="020B0502020204020303" pitchFamily="34" charset="0"/>
            </a:endParaRPr>
          </a:p>
        </p:txBody>
      </p:sp>
      <p:pic>
        <p:nvPicPr>
          <p:cNvPr id="61442" name="Picture 2" descr="M:\Dept\Business Office\Student Assistant Files\CHMS 50th Anniversary Slideshow Pictures\50th Logo PP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722" y="5857816"/>
            <a:ext cx="1676400" cy="447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47195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21"/>
    </mc:Choice>
    <mc:Fallback>
      <p:transition spd="slow" advTm="3021"/>
    </mc:Fallback>
  </mc:AlternateContent>
  <p:timing>
    <p:tnLst>
      <p:par>
        <p:cTn id="1" dur="indefinite" restart="never" nodeType="tmRoot"/>
      </p:par>
    </p:tnLst>
  </p:timing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778" name="Picture 2" descr="M:\Dept\Business Office\Student Assistant Files\CHMS 50th Anniversary Slideshow Pictures\Grad Students\140321101128_0001_Page_04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686"/>
          <a:stretch/>
        </p:blipFill>
        <p:spPr bwMode="auto">
          <a:xfrm>
            <a:off x="2209800" y="1715432"/>
            <a:ext cx="4883426" cy="4748162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latin typeface="Futura UC Davis Book" panose="020B0502020204020303" pitchFamily="34" charset="0"/>
              </a:rPr>
              <a:t>Ceki</a:t>
            </a:r>
            <a:r>
              <a:rPr lang="en-US" dirty="0">
                <a:latin typeface="Futura UC Davis Book" panose="020B0502020204020303" pitchFamily="34" charset="0"/>
              </a:rPr>
              <a:t> </a:t>
            </a:r>
            <a:r>
              <a:rPr lang="en-US" dirty="0" err="1" smtClean="0">
                <a:latin typeface="Futura UC Davis Book" panose="020B0502020204020303" pitchFamily="34" charset="0"/>
              </a:rPr>
              <a:t>Celardin</a:t>
            </a:r>
            <a:endParaRPr lang="en-US" dirty="0">
              <a:latin typeface="Futura UC Davis Book" panose="020B0502020204020303" pitchFamily="34" charset="0"/>
            </a:endParaRPr>
          </a:p>
        </p:txBody>
      </p:sp>
      <p:pic>
        <p:nvPicPr>
          <p:cNvPr id="62466" name="Picture 2" descr="M:\Dept\Business Office\Student Assistant Files\CHMS 50th Anniversary Slideshow Pictures\50th Logo PP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691" y="6036874"/>
            <a:ext cx="1600200" cy="426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43776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39"/>
    </mc:Choice>
    <mc:Fallback>
      <p:transition spd="slow" advTm="3039"/>
    </mc:Fallback>
  </mc:AlternateContent>
  <p:timing>
    <p:tnLst>
      <p:par>
        <p:cTn id="1" dur="indefinite" restart="never" nodeType="tmRoot"/>
      </p:par>
    </p:tnLst>
  </p:timing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Futura UC Davis Book" panose="020B0502020204020303" pitchFamily="34" charset="0"/>
              </a:rPr>
              <a:t>Jorge G. Siri</a:t>
            </a:r>
            <a:endParaRPr lang="en-US" dirty="0">
              <a:latin typeface="Futura UC Davis Book" panose="020B0502020204020303" pitchFamily="34" charset="0"/>
            </a:endParaRPr>
          </a:p>
        </p:txBody>
      </p:sp>
      <p:pic>
        <p:nvPicPr>
          <p:cNvPr id="9218" name="Picture 2" descr="M:\Dept\Business Office\Student Assistant Files\CHMS 50th Anniversary Slideshow Pictures\DONE Grad Students\140321101128_0001_Page_05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391"/>
          <a:stretch/>
        </p:blipFill>
        <p:spPr bwMode="auto">
          <a:xfrm>
            <a:off x="2421835" y="1716260"/>
            <a:ext cx="4793903" cy="4508793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490" name="Picture 2" descr="M:\Dept\Business Office\Student Assistant Files\CHMS 50th Anniversary Slideshow Pictures\50th Logo PP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5757693"/>
            <a:ext cx="1752600" cy="467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67342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74"/>
    </mc:Choice>
    <mc:Fallback>
      <p:transition spd="slow" advTm="3174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M:\Dept\Business Office\Student Assistant Files\CHMS 50th Anniversary Slideshow Pictures\Grad Students\2_Page_0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386"/>
          <a:stretch/>
        </p:blipFill>
        <p:spPr bwMode="auto">
          <a:xfrm>
            <a:off x="2126974" y="1676400"/>
            <a:ext cx="4953002" cy="4653533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-152400"/>
            <a:ext cx="8229600" cy="1752600"/>
          </a:xfrm>
        </p:spPr>
        <p:txBody>
          <a:bodyPr>
            <a:normAutofit/>
          </a:bodyPr>
          <a:lstStyle/>
          <a:p>
            <a:r>
              <a:rPr lang="en-US" dirty="0" err="1" smtClean="0">
                <a:latin typeface="Futura UC Davis Book" panose="020B0502020204020303" pitchFamily="34" charset="0"/>
              </a:rPr>
              <a:t>Iftikhar</a:t>
            </a:r>
            <a:r>
              <a:rPr lang="en-US" dirty="0" smtClean="0">
                <a:latin typeface="Futura UC Davis Book" panose="020B0502020204020303" pitchFamily="34" charset="0"/>
              </a:rPr>
              <a:t> </a:t>
            </a:r>
            <a:r>
              <a:rPr lang="en-US" dirty="0" err="1" smtClean="0">
                <a:latin typeface="Futura UC Davis Book" panose="020B0502020204020303" pitchFamily="34" charset="0"/>
              </a:rPr>
              <a:t>Gohar</a:t>
            </a:r>
            <a:endParaRPr lang="en-US" dirty="0">
              <a:latin typeface="Futura UC Davis Book" panose="020B0502020204020303" pitchFamily="34" charset="0"/>
            </a:endParaRPr>
          </a:p>
        </p:txBody>
      </p:sp>
      <p:pic>
        <p:nvPicPr>
          <p:cNvPr id="3" name="Picture 2" descr="M:\Dept\Business Office\Student Assistant Files\CHMS 50th Anniversary Slideshow Pictures\50th Logo PP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5940995"/>
            <a:ext cx="1458518" cy="388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12073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62"/>
    </mc:Choice>
    <mc:Fallback>
      <p:transition spd="slow" advTm="2862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M:\Dept\Business Office\Student Assistant Files\CHMS 50th Anniversary Slideshow Pictures\Grad Students\2_Page_19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544"/>
          <a:stretch/>
        </p:blipFill>
        <p:spPr bwMode="auto">
          <a:xfrm>
            <a:off x="2362200" y="1815776"/>
            <a:ext cx="4495800" cy="4374222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Futura UC Davis Book" panose="020B0502020204020303" pitchFamily="34" charset="0"/>
              </a:rPr>
              <a:t>David </a:t>
            </a:r>
            <a:r>
              <a:rPr lang="en-US" dirty="0" err="1" smtClean="0">
                <a:latin typeface="Futura UC Davis Book" panose="020B0502020204020303" pitchFamily="34" charset="0"/>
              </a:rPr>
              <a:t>Cippolla</a:t>
            </a:r>
            <a:endParaRPr lang="en-US" dirty="0">
              <a:latin typeface="Futura UC Davis Book" panose="020B0502020204020303" pitchFamily="34" charset="0"/>
            </a:endParaRPr>
          </a:p>
        </p:txBody>
      </p:sp>
      <p:pic>
        <p:nvPicPr>
          <p:cNvPr id="19458" name="Picture 2" descr="M:\Dept\Business Office\Student Assistant Files\CHMS 50th Anniversary Slideshow Pictures\50th Logo PP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145" y="5740970"/>
            <a:ext cx="1683855" cy="449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42983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578"/>
    </mc:Choice>
    <mc:Fallback>
      <p:transition spd="slow" advTm="3578"/>
    </mc:Fallback>
  </mc:AlternateContent>
  <p:timing>
    <p:tnLst>
      <p:par>
        <p:cTn id="1" dur="indefinite" restart="never" nodeType="tmRoot"/>
      </p:par>
    </p:tnLst>
  </p:timing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826" name="Picture 2" descr="M:\Dept\Business Office\Student Assistant Files\CHMS 50th Anniversary Slideshow Pictures\Grad Students\140321101128_0001_Page_06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711"/>
          <a:stretch/>
        </p:blipFill>
        <p:spPr bwMode="auto">
          <a:xfrm>
            <a:off x="2209800" y="1617531"/>
            <a:ext cx="4973504" cy="4629842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Futura UC Davis Book" panose="020B0502020204020303" pitchFamily="34" charset="0"/>
              </a:rPr>
              <a:t>Derek Owen</a:t>
            </a:r>
            <a:endParaRPr lang="en-US" dirty="0">
              <a:latin typeface="Futura UC Davis Book" panose="020B0502020204020303" pitchFamily="34" charset="0"/>
            </a:endParaRPr>
          </a:p>
        </p:txBody>
      </p:sp>
      <p:pic>
        <p:nvPicPr>
          <p:cNvPr id="64514" name="Picture 2" descr="M:\Dept\Business Office\Student Assistant Files\CHMS 50th Anniversary Slideshow Pictures\50th Logo PP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99" y="5800333"/>
            <a:ext cx="1676399" cy="447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90175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99"/>
    </mc:Choice>
    <mc:Fallback>
      <p:transition spd="slow" advTm="2899"/>
    </mc:Fallback>
  </mc:AlternateContent>
  <p:timing>
    <p:tnLst>
      <p:par>
        <p:cTn id="1" dur="indefinite" restart="never" nodeType="tmRoot"/>
      </p:par>
    </p:tnLst>
  </p:timing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850" name="Picture 2" descr="M:\Dept\Business Office\Student Assistant Files\CHMS 50th Anniversary Slideshow Pictures\Grad Students\140321101128_0001_Page_07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454"/>
          <a:stretch/>
        </p:blipFill>
        <p:spPr bwMode="auto">
          <a:xfrm>
            <a:off x="2438400" y="1753638"/>
            <a:ext cx="4420395" cy="4428091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latin typeface="Futura UC Davis Book" panose="020B0502020204020303" pitchFamily="34" charset="0"/>
              </a:rPr>
              <a:t>Kirti</a:t>
            </a:r>
            <a:r>
              <a:rPr lang="en-US" dirty="0" smtClean="0">
                <a:latin typeface="Futura UC Davis Book" panose="020B0502020204020303" pitchFamily="34" charset="0"/>
              </a:rPr>
              <a:t> Patel</a:t>
            </a:r>
            <a:endParaRPr lang="en-US" dirty="0">
              <a:latin typeface="Futura UC Davis Book" panose="020B0502020204020303" pitchFamily="34" charset="0"/>
            </a:endParaRPr>
          </a:p>
        </p:txBody>
      </p:sp>
      <p:pic>
        <p:nvPicPr>
          <p:cNvPr id="65538" name="Picture 2" descr="M:\Dept\Business Office\Student Assistant Files\CHMS 50th Anniversary Slideshow Pictures\50th Logo PP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5756660"/>
            <a:ext cx="1771691" cy="472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95316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04"/>
    </mc:Choice>
    <mc:Fallback>
      <p:transition spd="slow" advTm="2604"/>
    </mc:Fallback>
  </mc:AlternateContent>
  <p:timing>
    <p:tnLst>
      <p:par>
        <p:cTn id="1" dur="indefinite" restart="never" nodeType="tmRoot"/>
      </p:par>
    </p:tnLst>
  </p:timing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874" name="Picture 2" descr="M:\Dept\Business Office\Student Assistant Files\CHMS 50th Anniversary Slideshow Pictures\Grad Students\140321101128_0001_Page_08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417"/>
          <a:stretch/>
        </p:blipFill>
        <p:spPr bwMode="auto">
          <a:xfrm>
            <a:off x="2286000" y="1828800"/>
            <a:ext cx="4419600" cy="4411493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Futura UC Davis Book" panose="020B0502020204020303" pitchFamily="34" charset="0"/>
              </a:rPr>
              <a:t>Joe </a:t>
            </a:r>
            <a:r>
              <a:rPr lang="en-US" dirty="0" err="1" smtClean="0">
                <a:latin typeface="Futura UC Davis Book" panose="020B0502020204020303" pitchFamily="34" charset="0"/>
              </a:rPr>
              <a:t>Krozel</a:t>
            </a:r>
            <a:endParaRPr lang="en-US" dirty="0">
              <a:latin typeface="Futura UC Davis Book" panose="020B0502020204020303" pitchFamily="34" charset="0"/>
            </a:endParaRPr>
          </a:p>
        </p:txBody>
      </p:sp>
      <p:pic>
        <p:nvPicPr>
          <p:cNvPr id="66562" name="Picture 2" descr="M:\Dept\Business Office\Student Assistant Files\CHMS 50th Anniversary Slideshow Pictures\50th Logo PP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758" y="5783835"/>
            <a:ext cx="1684095" cy="449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74672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18"/>
    </mc:Choice>
    <mc:Fallback>
      <p:transition spd="slow" advTm="3018"/>
    </mc:Fallback>
  </mc:AlternateContent>
  <p:timing>
    <p:tnLst>
      <p:par>
        <p:cTn id="1" dur="indefinite" restart="never" nodeType="tmRoot"/>
      </p:par>
    </p:tnLst>
  </p:timing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898" name="Picture 2" descr="M:\Dept\Business Office\Student Assistant Files\CHMS 50th Anniversary Slideshow Pictures\Grad Students\140321101128_0001_Page_09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053"/>
          <a:stretch/>
        </p:blipFill>
        <p:spPr bwMode="auto">
          <a:xfrm>
            <a:off x="2514600" y="1752600"/>
            <a:ext cx="4524715" cy="4333305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latin typeface="Futura UC Davis Book" panose="020B0502020204020303" pitchFamily="34" charset="0"/>
              </a:rPr>
              <a:t>Terese</a:t>
            </a:r>
            <a:r>
              <a:rPr lang="en-US" dirty="0" smtClean="0">
                <a:latin typeface="Futura UC Davis Book" panose="020B0502020204020303" pitchFamily="34" charset="0"/>
              </a:rPr>
              <a:t> </a:t>
            </a:r>
            <a:r>
              <a:rPr lang="en-US" dirty="0" err="1" smtClean="0">
                <a:latin typeface="Futura UC Davis Book" panose="020B0502020204020303" pitchFamily="34" charset="0"/>
              </a:rPr>
              <a:t>Bogucki</a:t>
            </a:r>
            <a:endParaRPr lang="en-US" dirty="0">
              <a:latin typeface="Futura UC Davis Book" panose="020B0502020204020303" pitchFamily="34" charset="0"/>
            </a:endParaRPr>
          </a:p>
        </p:txBody>
      </p:sp>
      <p:pic>
        <p:nvPicPr>
          <p:cNvPr id="67586" name="Picture 2" descr="M:\Dept\Business Office\Student Assistant Files\CHMS 50th Anniversary Slideshow Pictures\50th Logo PP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5547742"/>
            <a:ext cx="2018111" cy="538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65633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64"/>
    </mc:Choice>
    <mc:Fallback>
      <p:transition spd="slow" advTm="2964"/>
    </mc:Fallback>
  </mc:AlternateContent>
  <p:timing>
    <p:tnLst>
      <p:par>
        <p:cTn id="1" dur="indefinite" restart="never" nodeType="tmRoot"/>
      </p:par>
    </p:tnLst>
  </p:timing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922" name="Picture 2" descr="M:\Dept\Business Office\Student Assistant Files\CHMS 50th Anniversary Slideshow Pictures\Grad Students\140321101128_0001_Page_10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540"/>
          <a:stretch/>
        </p:blipFill>
        <p:spPr bwMode="auto">
          <a:xfrm>
            <a:off x="2295938" y="1866848"/>
            <a:ext cx="4684643" cy="4348344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Futura UC Davis Book" panose="020B0502020204020303" pitchFamily="34" charset="0"/>
              </a:rPr>
              <a:t>Yuan Shi</a:t>
            </a:r>
            <a:endParaRPr lang="en-US" dirty="0">
              <a:latin typeface="Futura UC Davis Book" panose="020B0502020204020303" pitchFamily="34" charset="0"/>
            </a:endParaRPr>
          </a:p>
        </p:txBody>
      </p:sp>
      <p:pic>
        <p:nvPicPr>
          <p:cNvPr id="68610" name="Picture 2" descr="M:\Dept\Business Office\Student Assistant Files\CHMS 50th Anniversary Slideshow Pictures\50th Logo PP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843" y="5867399"/>
            <a:ext cx="1714291" cy="457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20027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84"/>
    </mc:Choice>
    <mc:Fallback>
      <p:transition spd="slow" advTm="3084"/>
    </mc:Fallback>
  </mc:AlternateContent>
  <p:timing>
    <p:tnLst>
      <p:par>
        <p:cTn id="1" dur="indefinite" restart="never" nodeType="tmRoot"/>
      </p:par>
    </p:tnLst>
  </p:timing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946" name="Picture 2" descr="M:\Dept\Business Office\Student Assistant Files\CHMS 50th Anniversary Slideshow Pictures\Grad Students\140321101128_0001_Page_1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228"/>
          <a:stretch/>
        </p:blipFill>
        <p:spPr bwMode="auto">
          <a:xfrm>
            <a:off x="2286000" y="1701992"/>
            <a:ext cx="4572000" cy="4506495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latin typeface="Futura UC Davis Book" panose="020B0502020204020303" pitchFamily="34" charset="0"/>
              </a:rPr>
              <a:t>Ebru</a:t>
            </a:r>
            <a:r>
              <a:rPr lang="en-US" dirty="0" smtClean="0">
                <a:latin typeface="Futura UC Davis Book" panose="020B0502020204020303" pitchFamily="34" charset="0"/>
              </a:rPr>
              <a:t> Aydin</a:t>
            </a:r>
            <a:endParaRPr lang="en-US" dirty="0">
              <a:latin typeface="Futura UC Davis Book" panose="020B0502020204020303" pitchFamily="34" charset="0"/>
            </a:endParaRPr>
          </a:p>
        </p:txBody>
      </p:sp>
      <p:pic>
        <p:nvPicPr>
          <p:cNvPr id="69634" name="Picture 2" descr="M:\Dept\Business Office\Student Assistant Files\CHMS 50th Anniversary Slideshow Pictures\50th Logo PP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5742800"/>
            <a:ext cx="1746326" cy="465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37087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36"/>
    </mc:Choice>
    <mc:Fallback>
      <p:transition spd="slow" advTm="3036"/>
    </mc:Fallback>
  </mc:AlternateContent>
  <p:timing>
    <p:tnLst>
      <p:par>
        <p:cTn id="1" dur="indefinite" restart="never" nodeType="tmRoot"/>
      </p:par>
    </p:tnLst>
  </p:timing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970" name="Picture 2" descr="M:\Dept\Business Office\Student Assistant Files\CHMS 50th Anniversary Slideshow Pictures\Grad Students\140321101128_0001_Page_1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068"/>
          <a:stretch/>
        </p:blipFill>
        <p:spPr bwMode="auto">
          <a:xfrm>
            <a:off x="2133600" y="1752600"/>
            <a:ext cx="5035694" cy="4585095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Futura UC Davis Book" panose="020B0502020204020303" pitchFamily="34" charset="0"/>
              </a:rPr>
              <a:t>Ming Wang</a:t>
            </a:r>
            <a:endParaRPr lang="en-US" dirty="0">
              <a:latin typeface="Futura UC Davis Book" panose="020B0502020204020303" pitchFamily="34" charset="0"/>
            </a:endParaRPr>
          </a:p>
        </p:txBody>
      </p:sp>
      <p:pic>
        <p:nvPicPr>
          <p:cNvPr id="70658" name="Picture 2" descr="M:\Dept\Business Office\Student Assistant Files\CHMS 50th Anniversary Slideshow Pictures\50th Logo PP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5914249"/>
            <a:ext cx="1587923" cy="423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27912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51"/>
    </mc:Choice>
    <mc:Fallback>
      <p:transition spd="slow" advTm="3051"/>
    </mc:Fallback>
  </mc:AlternateContent>
  <p:timing>
    <p:tnLst>
      <p:par>
        <p:cTn id="1" dur="indefinite" restart="never" nodeType="tmRoot"/>
      </p:par>
    </p:tnLst>
  </p:timing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994" name="Picture 2" descr="M:\Dept\Business Office\Student Assistant Files\CHMS 50th Anniversary Slideshow Pictures\Grad Students\140321101128_0001_Page_13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215"/>
          <a:stretch/>
        </p:blipFill>
        <p:spPr bwMode="auto">
          <a:xfrm>
            <a:off x="2209800" y="1676400"/>
            <a:ext cx="4990324" cy="4661297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Futura UC Davis Book" panose="020B0502020204020303" pitchFamily="34" charset="0"/>
              </a:rPr>
              <a:t>Kent Strong</a:t>
            </a:r>
            <a:endParaRPr lang="en-US" dirty="0">
              <a:latin typeface="Futura UC Davis Book" panose="020B0502020204020303" pitchFamily="34" charset="0"/>
            </a:endParaRPr>
          </a:p>
        </p:txBody>
      </p:sp>
      <p:pic>
        <p:nvPicPr>
          <p:cNvPr id="71682" name="Picture 2" descr="M:\Dept\Business Office\Student Assistant Files\CHMS 50th Anniversary Slideshow Pictures\50th Logo PP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581" y="5913714"/>
            <a:ext cx="1619250" cy="43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42685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98"/>
    </mc:Choice>
    <mc:Fallback>
      <p:transition spd="slow" advTm="2998"/>
    </mc:Fallback>
  </mc:AlternateContent>
  <p:timing>
    <p:tnLst>
      <p:par>
        <p:cTn id="1" dur="indefinite" restart="never" nodeType="tmRoot"/>
      </p:par>
    </p:tnLst>
  </p:timing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018" name="Picture 2" descr="M:\Dept\Business Office\Student Assistant Files\CHMS 50th Anniversary Slideshow Pictures\Grad Students\140321101128_0001_Page_14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416"/>
          <a:stretch/>
        </p:blipFill>
        <p:spPr bwMode="auto">
          <a:xfrm>
            <a:off x="2297470" y="1752600"/>
            <a:ext cx="4508800" cy="4356393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latin typeface="Futura UC Davis Book" panose="020B0502020204020303" pitchFamily="34" charset="0"/>
              </a:rPr>
              <a:t>Rabia</a:t>
            </a:r>
            <a:r>
              <a:rPr lang="en-US" dirty="0" smtClean="0">
                <a:latin typeface="Futura UC Davis Book" panose="020B0502020204020303" pitchFamily="34" charset="0"/>
              </a:rPr>
              <a:t> </a:t>
            </a:r>
            <a:r>
              <a:rPr lang="en-US" dirty="0" err="1" smtClean="0">
                <a:latin typeface="Futura UC Davis Book" panose="020B0502020204020303" pitchFamily="34" charset="0"/>
              </a:rPr>
              <a:t>Ballica</a:t>
            </a:r>
            <a:endParaRPr lang="en-US" dirty="0">
              <a:latin typeface="Futura UC Davis Book" panose="020B0502020204020303" pitchFamily="34" charset="0"/>
            </a:endParaRPr>
          </a:p>
        </p:txBody>
      </p:sp>
      <p:pic>
        <p:nvPicPr>
          <p:cNvPr id="72706" name="Picture 2" descr="M:\Dept\Business Office\Student Assistant Files\CHMS 50th Anniversary Slideshow Pictures\50th Logo PP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599" y="5672129"/>
            <a:ext cx="1679575" cy="447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63777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242"/>
    </mc:Choice>
    <mc:Fallback>
      <p:transition spd="slow" advTm="3242"/>
    </mc:Fallback>
  </mc:AlternateContent>
  <p:timing>
    <p:tnLst>
      <p:par>
        <p:cTn id="1" dur="indefinite" restart="never" nodeType="tmRoot"/>
      </p:par>
    </p:tnLst>
  </p:timing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42" name="Picture 2" descr="M:\Dept\Business Office\Student Assistant Files\CHMS 50th Anniversary Slideshow Pictures\Grad Students\140321101128_0001_Page_15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558"/>
          <a:stretch/>
        </p:blipFill>
        <p:spPr bwMode="auto">
          <a:xfrm>
            <a:off x="2209800" y="1730987"/>
            <a:ext cx="5000891" cy="4508896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Futura UC Davis Book" panose="020B0502020204020303" pitchFamily="34" charset="0"/>
              </a:rPr>
              <a:t>Ramesh </a:t>
            </a:r>
            <a:r>
              <a:rPr lang="en-US" dirty="0" err="1" smtClean="0">
                <a:latin typeface="Futura UC Davis Book" panose="020B0502020204020303" pitchFamily="34" charset="0"/>
              </a:rPr>
              <a:t>Damani</a:t>
            </a:r>
            <a:endParaRPr lang="en-US" dirty="0">
              <a:latin typeface="Futura UC Davis Book" panose="020B0502020204020303" pitchFamily="34" charset="0"/>
            </a:endParaRPr>
          </a:p>
        </p:txBody>
      </p:sp>
      <p:pic>
        <p:nvPicPr>
          <p:cNvPr id="73730" name="Picture 2" descr="M:\Dept\Business Office\Student Assistant Files\CHMS 50th Anniversary Slideshow Pictures\50th Logo PP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5802658"/>
            <a:ext cx="1709738" cy="455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63448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26"/>
    </mc:Choice>
    <mc:Fallback>
      <p:transition spd="slow" advTm="2826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M:\Dept\Business Office\Student Assistant Files\CHMS 50th Anniversary Slideshow Pictures\Grad Students\2_Page_20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585"/>
          <a:stretch/>
        </p:blipFill>
        <p:spPr bwMode="auto">
          <a:xfrm>
            <a:off x="2286000" y="1565045"/>
            <a:ext cx="4816996" cy="4652427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Futura UC Davis Book" panose="020B0502020204020303" pitchFamily="34" charset="0"/>
              </a:rPr>
              <a:t>Brian Kim</a:t>
            </a:r>
            <a:endParaRPr lang="en-US" dirty="0">
              <a:latin typeface="Futura UC Davis Book" panose="020B0502020204020303" pitchFamily="34" charset="0"/>
            </a:endParaRPr>
          </a:p>
        </p:txBody>
      </p:sp>
      <p:pic>
        <p:nvPicPr>
          <p:cNvPr id="20482" name="Picture 2" descr="M:\Dept\Business Office\Student Assistant Files\CHMS 50th Anniversary Slideshow Pictures\50th Logo PP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5769162"/>
            <a:ext cx="1681162" cy="448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20469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26"/>
    </mc:Choice>
    <mc:Fallback>
      <p:transition spd="slow" advTm="2926"/>
    </mc:Fallback>
  </mc:AlternateContent>
  <p:timing>
    <p:tnLst>
      <p:par>
        <p:cTn id="1" dur="indefinite" restart="never" nodeType="tmRoot"/>
      </p:par>
    </p:tnLst>
  </p:timing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066" name="Picture 2" descr="M:\Dept\Business Office\Student Assistant Files\CHMS 50th Anniversary Slideshow Pictures\Grad Students\140321101128_0001_Page_16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633"/>
          <a:stretch/>
        </p:blipFill>
        <p:spPr bwMode="auto">
          <a:xfrm>
            <a:off x="2335696" y="1656624"/>
            <a:ext cx="4711770" cy="4585097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Futura UC Davis Book" panose="020B0502020204020303" pitchFamily="34" charset="0"/>
              </a:rPr>
              <a:t>Abbas Al-</a:t>
            </a:r>
            <a:r>
              <a:rPr lang="en-US" dirty="0" err="1" smtClean="0">
                <a:latin typeface="Futura UC Davis Book" panose="020B0502020204020303" pitchFamily="34" charset="0"/>
              </a:rPr>
              <a:t>Elg</a:t>
            </a:r>
            <a:endParaRPr lang="en-US" dirty="0">
              <a:latin typeface="Futura UC Davis Book" panose="020B0502020204020303" pitchFamily="34" charset="0"/>
            </a:endParaRPr>
          </a:p>
        </p:txBody>
      </p:sp>
      <p:pic>
        <p:nvPicPr>
          <p:cNvPr id="74754" name="Picture 2" descr="M:\Dept\Business Office\Student Assistant Files\CHMS 50th Anniversary Slideshow Pictures\50th Logo PP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217" y="5773513"/>
            <a:ext cx="1755775" cy="468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4074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20"/>
    </mc:Choice>
    <mc:Fallback>
      <p:transition spd="slow" advTm="3020"/>
    </mc:Fallback>
  </mc:AlternateContent>
  <p:timing>
    <p:tnLst>
      <p:par>
        <p:cTn id="1" dur="indefinite" restart="never" nodeType="tmRoot"/>
      </p:par>
    </p:tnLst>
  </p:timing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090" name="Picture 2" descr="M:\Dept\Business Office\Student Assistant Files\CHMS 50th Anniversary Slideshow Pictures\Grad Students\140321101128_0001_Page_17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75" b="25312"/>
          <a:stretch/>
        </p:blipFill>
        <p:spPr bwMode="auto">
          <a:xfrm>
            <a:off x="2209800" y="1905000"/>
            <a:ext cx="4876334" cy="426052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Richard </a:t>
            </a:r>
            <a:r>
              <a:rPr lang="en-US" dirty="0" err="1" smtClean="0"/>
              <a:t>Sheibley</a:t>
            </a:r>
            <a:r>
              <a:rPr lang="en-US" dirty="0" smtClean="0"/>
              <a:t> III</a:t>
            </a:r>
            <a:endParaRPr lang="en-US" dirty="0"/>
          </a:p>
        </p:txBody>
      </p:sp>
      <p:pic>
        <p:nvPicPr>
          <p:cNvPr id="75778" name="Picture 2" descr="M:\Dept\Business Office\Student Assistant Files\CHMS 50th Anniversary Slideshow Pictures\50th Logo PP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810" y="5726431"/>
            <a:ext cx="1646583" cy="439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88001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62"/>
    </mc:Choice>
    <mc:Fallback>
      <p:transition spd="slow" advTm="3062"/>
    </mc:Fallback>
  </mc:AlternateContent>
  <p:timing>
    <p:tnLst>
      <p:par>
        <p:cTn id="1" dur="indefinite" restart="never" nodeType="tmRoot"/>
      </p:par>
    </p:tnLst>
  </p:timing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Futura UC Davis Book" panose="020B0502020204020303" pitchFamily="34" charset="0"/>
              </a:rPr>
              <a:t>Krishna </a:t>
            </a:r>
            <a:r>
              <a:rPr lang="en-US" dirty="0" err="1" smtClean="0">
                <a:latin typeface="Futura UC Davis Book" panose="020B0502020204020303" pitchFamily="34" charset="0"/>
              </a:rPr>
              <a:t>Meka</a:t>
            </a:r>
            <a:endParaRPr lang="en-US" dirty="0">
              <a:latin typeface="Futura UC Davis Book" panose="020B0502020204020303" pitchFamily="34" charset="0"/>
            </a:endParaRPr>
          </a:p>
        </p:txBody>
      </p:sp>
      <p:pic>
        <p:nvPicPr>
          <p:cNvPr id="10242" name="Picture 2" descr="M:\Dept\Business Office\Student Assistant Files\CHMS 50th Anniversary Slideshow Pictures\DONE Grad Students\140321101128_0001_Page_18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780"/>
          <a:stretch/>
        </p:blipFill>
        <p:spPr bwMode="auto">
          <a:xfrm>
            <a:off x="2362200" y="1752600"/>
            <a:ext cx="4495800" cy="4620526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803" name="Picture 3" descr="M:\Dept\Business Office\Student Assistant Files\CHMS 50th Anniversary Slideshow Pictures\50th Logo PP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774" y="5902167"/>
            <a:ext cx="182880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89345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39"/>
    </mc:Choice>
    <mc:Fallback>
      <p:transition spd="slow" advTm="3039"/>
    </mc:Fallback>
  </mc:AlternateContent>
  <p:timing>
    <p:tnLst>
      <p:par>
        <p:cTn id="1" dur="indefinite" restart="never" nodeType="tmRoot"/>
      </p:par>
    </p:tnLst>
  </p:timing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138" name="Picture 2" descr="M:\Dept\Business Office\Student Assistant Files\CHMS 50th Anniversary Slideshow Pictures\Grad Students\140321101128_0001_Page_19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366"/>
          <a:stretch/>
        </p:blipFill>
        <p:spPr bwMode="auto">
          <a:xfrm>
            <a:off x="2286000" y="1795670"/>
            <a:ext cx="4852235" cy="4490342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John </a:t>
            </a:r>
            <a:r>
              <a:rPr lang="en-US" dirty="0" err="1" smtClean="0"/>
              <a:t>Thorup</a:t>
            </a:r>
            <a:endParaRPr lang="en-US" dirty="0"/>
          </a:p>
        </p:txBody>
      </p:sp>
      <p:pic>
        <p:nvPicPr>
          <p:cNvPr id="77826" name="Picture 2" descr="M:\Dept\Business Office\Student Assistant Files\CHMS 50th Anniversary Slideshow Pictures\50th Logo PP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5867400"/>
            <a:ext cx="1749425" cy="466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80852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73"/>
    </mc:Choice>
    <mc:Fallback>
      <p:transition spd="slow" advTm="2573"/>
    </mc:Fallback>
  </mc:AlternateContent>
  <p:timing>
    <p:tnLst>
      <p:par>
        <p:cTn id="1" dur="indefinite" restart="never" nodeType="tmRoot"/>
      </p:par>
    </p:tnLst>
  </p:timing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186" name="Picture 2" descr="M:\Dept\Business Office\Student Assistant Files\CHMS 50th Anniversary Slideshow Pictures\Grad Students\140321101128_0001_Page_2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839"/>
          <a:stretch/>
        </p:blipFill>
        <p:spPr bwMode="auto">
          <a:xfrm>
            <a:off x="2286000" y="1732825"/>
            <a:ext cx="4812511" cy="4508896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latin typeface="Futura UC Davis Book" panose="020B0502020204020303" pitchFamily="34" charset="0"/>
              </a:rPr>
              <a:t>Shaoming</a:t>
            </a:r>
            <a:r>
              <a:rPr lang="en-US" dirty="0" smtClean="0">
                <a:latin typeface="Futura UC Davis Book" panose="020B0502020204020303" pitchFamily="34" charset="0"/>
              </a:rPr>
              <a:t> Hu</a:t>
            </a:r>
            <a:endParaRPr lang="en-US" dirty="0">
              <a:latin typeface="Futura UC Davis Book" panose="020B0502020204020303" pitchFamily="34" charset="0"/>
            </a:endParaRPr>
          </a:p>
        </p:txBody>
      </p:sp>
      <p:pic>
        <p:nvPicPr>
          <p:cNvPr id="78851" name="Picture 3" descr="M:\Dept\Business Office\Student Assistant Files\CHMS 50th Anniversary Slideshow Pictures\50th Logo PP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904" y="5845314"/>
            <a:ext cx="1726096" cy="460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01135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36"/>
    </mc:Choice>
    <mc:Fallback>
      <p:transition spd="slow" advTm="2836"/>
    </mc:Fallback>
  </mc:AlternateContent>
  <p:timing>
    <p:tnLst>
      <p:par>
        <p:cTn id="1" dur="indefinite" restart="never" nodeType="tmRoot"/>
      </p:par>
    </p:tnLst>
  </p:timing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210" name="Picture 2" descr="M:\Dept\Business Office\Student Assistant Files\CHMS 50th Anniversary Slideshow Pictures\Grad Students\140321101128_0001_Page_23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795"/>
          <a:stretch/>
        </p:blipFill>
        <p:spPr bwMode="auto">
          <a:xfrm>
            <a:off x="2514600" y="1718365"/>
            <a:ext cx="4461886" cy="4538608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Futura UC Davis Book" panose="020B0502020204020303" pitchFamily="34" charset="0"/>
              </a:rPr>
              <a:t>Yan Wang</a:t>
            </a:r>
            <a:endParaRPr lang="en-US" dirty="0">
              <a:latin typeface="Futura UC Davis Book" panose="020B0502020204020303" pitchFamily="34" charset="0"/>
            </a:endParaRPr>
          </a:p>
        </p:txBody>
      </p:sp>
      <p:pic>
        <p:nvPicPr>
          <p:cNvPr id="79874" name="Picture 2" descr="M:\Dept\Business Office\Student Assistant Files\CHMS 50th Anniversary Slideshow Pictures\50th Logo PP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5768446"/>
            <a:ext cx="1831975" cy="488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35415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49"/>
    </mc:Choice>
    <mc:Fallback>
      <p:transition spd="slow" advTm="2749"/>
    </mc:Fallback>
  </mc:AlternateContent>
  <p:timing>
    <p:tnLst>
      <p:par>
        <p:cTn id="1" dur="indefinite" restart="never" nodeType="tmRoot"/>
      </p:par>
    </p:tnLst>
  </p:timing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234" name="Picture 2" descr="M:\Dept\Business Office\Student Assistant Files\CHMS 50th Anniversary Slideshow Pictures\Grad Students\140321101128_0001_Page_24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628"/>
          <a:stretch/>
        </p:blipFill>
        <p:spPr bwMode="auto">
          <a:xfrm>
            <a:off x="2514600" y="1905000"/>
            <a:ext cx="4243513" cy="4127897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latin typeface="Futura UC Davis Book" panose="020B0502020204020303" pitchFamily="34" charset="0"/>
              </a:rPr>
              <a:t>Iftikahar</a:t>
            </a:r>
            <a:r>
              <a:rPr lang="en-US" dirty="0" smtClean="0">
                <a:latin typeface="Futura UC Davis Book" panose="020B0502020204020303" pitchFamily="34" charset="0"/>
              </a:rPr>
              <a:t> </a:t>
            </a:r>
            <a:r>
              <a:rPr lang="en-US" dirty="0" err="1" smtClean="0">
                <a:latin typeface="Futura UC Davis Book" panose="020B0502020204020303" pitchFamily="34" charset="0"/>
              </a:rPr>
              <a:t>Gohar</a:t>
            </a:r>
            <a:endParaRPr lang="en-US" dirty="0">
              <a:latin typeface="Futura UC Davis Book" panose="020B0502020204020303" pitchFamily="34" charset="0"/>
            </a:endParaRPr>
          </a:p>
        </p:txBody>
      </p:sp>
      <p:pic>
        <p:nvPicPr>
          <p:cNvPr id="80898" name="Picture 2" descr="M:\Dept\Business Office\Student Assistant Files\CHMS 50th Anniversary Slideshow Pictures\50th Logo PP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270" y="5562600"/>
            <a:ext cx="2078038" cy="554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76819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69"/>
    </mc:Choice>
    <mc:Fallback>
      <p:transition spd="slow" advTm="2769"/>
    </mc:Fallback>
  </mc:AlternateContent>
  <p:timing>
    <p:tnLst>
      <p:par>
        <p:cTn id="1" dur="indefinite" restart="never" nodeType="tmRoot"/>
      </p:par>
    </p:tnLst>
  </p:timing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4258" name="Picture 2" descr="M:\Dept\Business Office\Student Assistant Files\CHMS 50th Anniversary Slideshow Pictures\Grad Students\140321101128_0001_Page_25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111"/>
          <a:stretch/>
        </p:blipFill>
        <p:spPr bwMode="auto">
          <a:xfrm>
            <a:off x="2514600" y="1752600"/>
            <a:ext cx="4458738" cy="4585096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latin typeface="Futura UC Davis Book" panose="020B0502020204020303" pitchFamily="34" charset="0"/>
              </a:rPr>
              <a:t>Stergios</a:t>
            </a:r>
            <a:r>
              <a:rPr lang="en-US" dirty="0" smtClean="0">
                <a:latin typeface="Futura UC Davis Book" panose="020B0502020204020303" pitchFamily="34" charset="0"/>
              </a:rPr>
              <a:t> </a:t>
            </a:r>
            <a:r>
              <a:rPr lang="en-US" dirty="0" err="1" smtClean="0">
                <a:latin typeface="Futura UC Davis Book" panose="020B0502020204020303" pitchFamily="34" charset="0"/>
              </a:rPr>
              <a:t>Yiantsios</a:t>
            </a:r>
            <a:endParaRPr lang="en-US" dirty="0">
              <a:latin typeface="Futura UC Davis Book" panose="020B0502020204020303" pitchFamily="34" charset="0"/>
            </a:endParaRPr>
          </a:p>
        </p:txBody>
      </p:sp>
      <p:pic>
        <p:nvPicPr>
          <p:cNvPr id="81922" name="Picture 2" descr="M:\Dept\Business Office\Student Assistant Files\CHMS 50th Anniversary Slideshow Pictures\50th Logo PP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5943600"/>
            <a:ext cx="1842030" cy="491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57167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07"/>
    </mc:Choice>
    <mc:Fallback>
      <p:transition spd="slow" advTm="2707"/>
    </mc:Fallback>
  </mc:AlternateContent>
  <p:timing>
    <p:tnLst>
      <p:par>
        <p:cTn id="1" dur="indefinite" restart="never" nodeType="tmRoot"/>
      </p:par>
    </p:tnLst>
  </p:timing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82" name="Picture 2" descr="M:\Dept\Business Office\Student Assistant Files\CHMS 50th Anniversary Slideshow Pictures\Grad Students\140321101128_0001_Page_26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236"/>
          <a:stretch/>
        </p:blipFill>
        <p:spPr bwMode="auto">
          <a:xfrm>
            <a:off x="2438400" y="1828800"/>
            <a:ext cx="4573829" cy="4285453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Futura UC Davis Book" panose="020B0502020204020303" pitchFamily="34" charset="0"/>
              </a:rPr>
              <a:t>Tom Morrison</a:t>
            </a:r>
            <a:endParaRPr lang="en-US" dirty="0">
              <a:latin typeface="Futura UC Davis Book" panose="020B0502020204020303" pitchFamily="34" charset="0"/>
            </a:endParaRPr>
          </a:p>
        </p:txBody>
      </p:sp>
      <p:pic>
        <p:nvPicPr>
          <p:cNvPr id="82946" name="Picture 2" descr="M:\Dept\Business Office\Student Assistant Files\CHMS 50th Anniversary Slideshow Pictures\50th Logo PP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5626573"/>
            <a:ext cx="182880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76094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229"/>
    </mc:Choice>
    <mc:Fallback>
      <p:transition spd="slow" advTm="3229"/>
    </mc:Fallback>
  </mc:AlternateContent>
  <p:timing>
    <p:tnLst>
      <p:par>
        <p:cTn id="1" dur="indefinite" restart="never" nodeType="tmRoot"/>
      </p:par>
    </p:tnLst>
  </p:timing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306" name="Picture 2" descr="M:\Dept\Business Office\Student Assistant Files\CHMS 50th Anniversary Slideshow Pictures\Grad Students\140321101128_0001_Page_27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466"/>
          <a:stretch/>
        </p:blipFill>
        <p:spPr bwMode="auto">
          <a:xfrm>
            <a:off x="2345297" y="1684182"/>
            <a:ext cx="4767593" cy="4584989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Futura UC Davis Book" panose="020B0502020204020303" pitchFamily="34" charset="0"/>
              </a:rPr>
              <a:t>Vicente Garza</a:t>
            </a:r>
            <a:endParaRPr lang="en-US" dirty="0">
              <a:latin typeface="Futura UC Davis Book" panose="020B0502020204020303" pitchFamily="34" charset="0"/>
            </a:endParaRPr>
          </a:p>
        </p:txBody>
      </p:sp>
      <p:pic>
        <p:nvPicPr>
          <p:cNvPr id="83970" name="Picture 2" descr="M:\Dept\Business Office\Student Assistant Files\CHMS 50th Anniversary Slideshow Pictures\50th Logo PP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5791200"/>
            <a:ext cx="1792391" cy="477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80760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30"/>
    </mc:Choice>
    <mc:Fallback>
      <p:transition spd="slow" advTm="2930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M:\Dept\Business Office\Student Assistant Files\CHMS 50th Anniversary Slideshow Pictures\Grad Students\2_Page_2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814"/>
          <a:stretch/>
        </p:blipFill>
        <p:spPr bwMode="auto">
          <a:xfrm>
            <a:off x="2286000" y="1533057"/>
            <a:ext cx="4966865" cy="4854257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r>
              <a:rPr lang="en-US" dirty="0" smtClean="0">
                <a:latin typeface="Futura UC Davis Book" panose="020B0502020204020303" pitchFamily="34" charset="0"/>
              </a:rPr>
              <a:t>Jaime </a:t>
            </a:r>
            <a:r>
              <a:rPr lang="en-US" dirty="0" err="1" smtClean="0">
                <a:latin typeface="Futura UC Davis Book" panose="020B0502020204020303" pitchFamily="34" charset="0"/>
              </a:rPr>
              <a:t>Triday</a:t>
            </a:r>
            <a:endParaRPr lang="en-US" dirty="0">
              <a:latin typeface="Futura UC Davis Book" panose="020B0502020204020303" pitchFamily="34" charset="0"/>
            </a:endParaRPr>
          </a:p>
        </p:txBody>
      </p:sp>
      <p:pic>
        <p:nvPicPr>
          <p:cNvPr id="21506" name="Picture 2" descr="M:\Dept\Business Office\Student Assistant Files\CHMS 50th Anniversary Slideshow Pictures\50th Logo PP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404" y="5922494"/>
            <a:ext cx="1743075" cy="464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13672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12"/>
    </mc:Choice>
    <mc:Fallback>
      <p:transition spd="slow" advTm="3012"/>
    </mc:Fallback>
  </mc:AlternateContent>
  <p:timing>
    <p:tnLst>
      <p:par>
        <p:cTn id="1" dur="indefinite" restart="never" nodeType="tmRoot"/>
      </p:par>
    </p:tnLst>
  </p:timing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330" name="Picture 2" descr="M:\Dept\Business Office\Student Assistant Files\CHMS 50th Anniversary Slideshow Pictures\Grad Students\140321101128_0001_Page_28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168"/>
          <a:stretch/>
        </p:blipFill>
        <p:spPr bwMode="auto">
          <a:xfrm>
            <a:off x="2209800" y="1812234"/>
            <a:ext cx="4918257" cy="4508897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Futura UC Davis Book" panose="020B0502020204020303" pitchFamily="34" charset="0"/>
              </a:rPr>
              <a:t>Wendy Austin</a:t>
            </a:r>
            <a:endParaRPr lang="en-US" dirty="0">
              <a:latin typeface="Futura UC Davis Book" panose="020B0502020204020303" pitchFamily="34" charset="0"/>
            </a:endParaRPr>
          </a:p>
        </p:txBody>
      </p:sp>
      <p:pic>
        <p:nvPicPr>
          <p:cNvPr id="84994" name="Picture 2" descr="M:\Dept\Business Office\Student Assistant Files\CHMS 50th Anniversary Slideshow Pictures\50th Logo PP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5904994"/>
            <a:ext cx="1560513" cy="416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20692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49"/>
    </mc:Choice>
    <mc:Fallback>
      <p:transition spd="slow" advTm="2949"/>
    </mc:Fallback>
  </mc:AlternateContent>
  <p:timing>
    <p:tnLst>
      <p:par>
        <p:cTn id="1" dur="indefinite" restart="never" nodeType="tmRoot"/>
      </p:par>
    </p:tnLst>
  </p:timing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latin typeface="Futura UC Davis Book" panose="020B0502020204020303" pitchFamily="34" charset="0"/>
              </a:rPr>
              <a:t>Wissam</a:t>
            </a:r>
            <a:r>
              <a:rPr lang="en-US" dirty="0" smtClean="0">
                <a:latin typeface="Futura UC Davis Book" panose="020B0502020204020303" pitchFamily="34" charset="0"/>
              </a:rPr>
              <a:t> </a:t>
            </a:r>
            <a:r>
              <a:rPr lang="en-US" dirty="0" err="1" smtClean="0">
                <a:latin typeface="Futura UC Davis Book" panose="020B0502020204020303" pitchFamily="34" charset="0"/>
              </a:rPr>
              <a:t>Barakat</a:t>
            </a:r>
            <a:endParaRPr lang="en-US" dirty="0">
              <a:latin typeface="Futura UC Davis Book" panose="020B0502020204020303" pitchFamily="34" charset="0"/>
            </a:endParaRPr>
          </a:p>
        </p:txBody>
      </p:sp>
      <p:pic>
        <p:nvPicPr>
          <p:cNvPr id="11266" name="Picture 2" descr="M:\Dept\Business Office\Student Assistant Files\CHMS 50th Anniversary Slideshow Pictures\DONE Grad Students\140321101128_0001_Page_29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855"/>
          <a:stretch/>
        </p:blipFill>
        <p:spPr bwMode="auto">
          <a:xfrm>
            <a:off x="2311334" y="1581307"/>
            <a:ext cx="4789804" cy="4737497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6018" name="Picture 2" descr="M:\Dept\Business Office\Student Assistant Files\CHMS 50th Anniversary Slideshow Pictures\50th Logo PP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278" y="5849962"/>
            <a:ext cx="1758157" cy="468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66142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39"/>
    </mc:Choice>
    <mc:Fallback>
      <p:transition spd="slow" advTm="3039"/>
    </mc:Fallback>
  </mc:AlternateContent>
  <p:timing>
    <p:tnLst>
      <p:par>
        <p:cTn id="1" dur="indefinite" restart="never" nodeType="tmRoot"/>
      </p:par>
    </p:tnLst>
  </p:timing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9378" name="Picture 2" descr="M:\Dept\Business Office\Student Assistant Files\CHMS 50th Anniversary Slideshow Pictures\Grad Students\140321101128_0001_Page_30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06" b="22110"/>
          <a:stretch/>
        </p:blipFill>
        <p:spPr bwMode="auto">
          <a:xfrm>
            <a:off x="2209800" y="1752600"/>
            <a:ext cx="4903539" cy="4356497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latin typeface="Futura UC Davis Book" panose="020B0502020204020303" pitchFamily="34" charset="0"/>
              </a:rPr>
              <a:t>Razieh</a:t>
            </a:r>
            <a:r>
              <a:rPr lang="en-US" dirty="0" smtClean="0">
                <a:latin typeface="Futura UC Davis Book" panose="020B0502020204020303" pitchFamily="34" charset="0"/>
              </a:rPr>
              <a:t> </a:t>
            </a:r>
            <a:r>
              <a:rPr lang="en-US" dirty="0" err="1" smtClean="0">
                <a:latin typeface="Futura UC Davis Book" panose="020B0502020204020303" pitchFamily="34" charset="0"/>
              </a:rPr>
              <a:t>Semnani</a:t>
            </a:r>
            <a:endParaRPr lang="en-US" dirty="0">
              <a:latin typeface="Futura UC Davis Book" panose="020B0502020204020303" pitchFamily="34" charset="0"/>
            </a:endParaRPr>
          </a:p>
        </p:txBody>
      </p:sp>
      <p:pic>
        <p:nvPicPr>
          <p:cNvPr id="87042" name="Picture 2" descr="M:\Dept\Business Office\Student Assistant Files\CHMS 50th Anniversary Slideshow Pictures\50th Logo PP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599" y="5700084"/>
            <a:ext cx="1560513" cy="416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36728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2"/>
    </mc:Choice>
    <mc:Fallback>
      <p:transition spd="slow" advTm="3002"/>
    </mc:Fallback>
  </mc:AlternateContent>
  <p:timing>
    <p:tnLst>
      <p:par>
        <p:cTn id="1" dur="indefinite" restart="never" nodeType="tmRoot"/>
      </p:par>
    </p:tnLst>
  </p:timing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Futura UC Davis Book" panose="020B0502020204020303" pitchFamily="34" charset="0"/>
              </a:rPr>
              <a:t>Gordon Alexander</a:t>
            </a:r>
            <a:endParaRPr lang="en-US" dirty="0">
              <a:latin typeface="Futura UC Davis Book" panose="020B0502020204020303" pitchFamily="34" charset="0"/>
            </a:endParaRPr>
          </a:p>
        </p:txBody>
      </p:sp>
      <p:pic>
        <p:nvPicPr>
          <p:cNvPr id="12290" name="Picture 2" descr="M:\Dept\Business Office\Student Assistant Files\CHMS 50th Anniversary Slideshow Pictures\DONE Grad Students\140321101128_0001_Page_3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513"/>
          <a:stretch/>
        </p:blipFill>
        <p:spPr bwMode="auto">
          <a:xfrm>
            <a:off x="2514600" y="1752599"/>
            <a:ext cx="4255087" cy="4585095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8066" name="Picture 2" descr="M:\Dept\Business Office\Student Assistant Files\CHMS 50th Anniversary Slideshow Pictures\50th Logo PP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5873617"/>
            <a:ext cx="1740290" cy="464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84783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6"/>
    </mc:Choice>
    <mc:Fallback>
      <p:transition spd="slow" advTm="3006"/>
    </mc:Fallback>
  </mc:AlternateContent>
  <p:timing>
    <p:tnLst>
      <p:par>
        <p:cTn id="1" dur="indefinite" restart="never" nodeType="tmRoot"/>
      </p:par>
    </p:tnLst>
  </p:timing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1426" name="Picture 2" descr="M:\Dept\Business Office\Student Assistant Files\CHMS 50th Anniversary Slideshow Pictures\Grad Students\140321101128_0001_Page_3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580"/>
          <a:stretch/>
        </p:blipFill>
        <p:spPr bwMode="auto">
          <a:xfrm>
            <a:off x="2209800" y="1727199"/>
            <a:ext cx="4858174" cy="4580525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Futura UC Davis Book" panose="020B0502020204020303" pitchFamily="34" charset="0"/>
              </a:rPr>
              <a:t>Karen Nishimura</a:t>
            </a:r>
            <a:endParaRPr lang="en-US" dirty="0">
              <a:latin typeface="Futura UC Davis Book" panose="020B0502020204020303" pitchFamily="34" charset="0"/>
            </a:endParaRPr>
          </a:p>
        </p:txBody>
      </p:sp>
      <p:pic>
        <p:nvPicPr>
          <p:cNvPr id="89090" name="Picture 2" descr="M:\Dept\Business Office\Student Assistant Files\CHMS 50th Anniversary Slideshow Pictures\50th Logo PP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365" y="5880708"/>
            <a:ext cx="1601304" cy="427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97247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35"/>
    </mc:Choice>
    <mc:Fallback>
      <p:transition spd="slow" advTm="3035"/>
    </mc:Fallback>
  </mc:AlternateContent>
  <p:timing>
    <p:tnLst>
      <p:par>
        <p:cTn id="1" dur="indefinite" restart="never" nodeType="tmRoot"/>
      </p:par>
    </p:tnLst>
  </p:timing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2450" name="Picture 2" descr="M:\Dept\Business Office\Student Assistant Files\CHMS 50th Anniversary Slideshow Pictures\Grad Students\140321101128_0001_Page_33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211"/>
          <a:stretch/>
        </p:blipFill>
        <p:spPr bwMode="auto">
          <a:xfrm>
            <a:off x="2362200" y="1752599"/>
            <a:ext cx="4565945" cy="4356497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Futura UC Davis Book" panose="020B0502020204020303" pitchFamily="34" charset="0"/>
              </a:rPr>
              <a:t>Tetsuya Morita</a:t>
            </a:r>
            <a:endParaRPr lang="en-US" dirty="0">
              <a:latin typeface="Futura UC Davis Book" panose="020B0502020204020303" pitchFamily="34" charset="0"/>
            </a:endParaRPr>
          </a:p>
        </p:txBody>
      </p:sp>
      <p:pic>
        <p:nvPicPr>
          <p:cNvPr id="90115" name="Picture 3" descr="M:\Dept\Business Office\Student Assistant Files\CHMS 50th Anniversary Slideshow Pictures\50th Logo PP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5619334"/>
            <a:ext cx="1836601" cy="489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52284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74"/>
    </mc:Choice>
    <mc:Fallback>
      <p:transition spd="slow" advTm="3074"/>
    </mc:Fallback>
  </mc:AlternateContent>
  <p:timing>
    <p:tnLst>
      <p:par>
        <p:cTn id="1" dur="indefinite" restart="never" nodeType="tmRoot"/>
      </p:par>
    </p:tnLst>
  </p:timing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3474" name="Picture 2" descr="M:\Dept\Business Office\Student Assistant Files\CHMS 50th Anniversary Slideshow Pictures\Grad Students\140321101128_0001_Page_34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730"/>
          <a:stretch/>
        </p:blipFill>
        <p:spPr bwMode="auto">
          <a:xfrm>
            <a:off x="2514600" y="1828800"/>
            <a:ext cx="4657030" cy="4280297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latin typeface="Futura UC Davis Book" panose="020B0502020204020303" pitchFamily="34" charset="0"/>
              </a:rPr>
              <a:t>Naser</a:t>
            </a:r>
            <a:r>
              <a:rPr lang="en-US" dirty="0" smtClean="0">
                <a:latin typeface="Futura UC Davis Book" panose="020B0502020204020303" pitchFamily="34" charset="0"/>
              </a:rPr>
              <a:t> </a:t>
            </a:r>
            <a:r>
              <a:rPr lang="en-US" dirty="0" err="1" smtClean="0">
                <a:latin typeface="Futura UC Davis Book" panose="020B0502020204020303" pitchFamily="34" charset="0"/>
              </a:rPr>
              <a:t>Zargar</a:t>
            </a:r>
            <a:endParaRPr lang="en-US" dirty="0">
              <a:latin typeface="Futura UC Davis Book" panose="020B0502020204020303" pitchFamily="34" charset="0"/>
            </a:endParaRPr>
          </a:p>
        </p:txBody>
      </p:sp>
      <p:pic>
        <p:nvPicPr>
          <p:cNvPr id="91138" name="Picture 2" descr="M:\Dept\Business Office\Student Assistant Files\CHMS 50th Anniversary Slideshow Pictures\50th Logo PP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5564584"/>
            <a:ext cx="2041924" cy="544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12838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10"/>
    </mc:Choice>
    <mc:Fallback>
      <p:transition spd="slow" advTm="3010"/>
    </mc:Fallback>
  </mc:AlternateContent>
  <p:timing>
    <p:tnLst>
      <p:par>
        <p:cTn id="1" dur="indefinite" restart="never" nodeType="tmRoot"/>
      </p:par>
    </p:tnLst>
  </p:timing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498" name="Picture 2" descr="M:\Dept\Business Office\Student Assistant Files\CHMS 50th Anniversary Slideshow Pictures\Grad Students\140321101128_0001_Page_35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167"/>
          <a:stretch/>
        </p:blipFill>
        <p:spPr bwMode="auto">
          <a:xfrm>
            <a:off x="2286000" y="1752600"/>
            <a:ext cx="4645280" cy="4280297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Futura UC Davis Book" panose="020B0502020204020303" pitchFamily="34" charset="0"/>
              </a:rPr>
              <a:t>Alberto Ochoa</a:t>
            </a:r>
            <a:endParaRPr lang="en-US" dirty="0">
              <a:latin typeface="Futura UC Davis Book" panose="020B0502020204020303" pitchFamily="34" charset="0"/>
            </a:endParaRPr>
          </a:p>
        </p:txBody>
      </p:sp>
      <p:pic>
        <p:nvPicPr>
          <p:cNvPr id="92162" name="Picture 2" descr="M:\Dept\Business Office\Student Assistant Files\CHMS 50th Anniversary Slideshow Pictures\50th Logo PP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5603240"/>
            <a:ext cx="1935163" cy="516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20612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74"/>
    </mc:Choice>
    <mc:Fallback>
      <p:transition spd="slow" advTm="2974"/>
    </mc:Fallback>
  </mc:AlternateContent>
  <p:timing>
    <p:tnLst>
      <p:par>
        <p:cTn id="1" dur="indefinite" restart="never" nodeType="tmRoot"/>
      </p:par>
    </p:tnLst>
  </p:timing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22" name="Picture 2" descr="M:\Dept\Business Office\Student Assistant Files\CHMS 50th Anniversary Slideshow Pictures\Grad Students\140321101128_0001_Page_36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882"/>
          <a:stretch/>
        </p:blipFill>
        <p:spPr bwMode="auto">
          <a:xfrm>
            <a:off x="2362200" y="1752599"/>
            <a:ext cx="4638302" cy="4345517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Futura UC Davis Book" panose="020B0502020204020303" pitchFamily="34" charset="0"/>
              </a:rPr>
              <a:t>Li-Yang Chang</a:t>
            </a:r>
            <a:endParaRPr lang="en-US" dirty="0">
              <a:latin typeface="Futura UC Davis Book" panose="020B0502020204020303" pitchFamily="34" charset="0"/>
            </a:endParaRPr>
          </a:p>
        </p:txBody>
      </p:sp>
      <p:pic>
        <p:nvPicPr>
          <p:cNvPr id="93186" name="Picture 2" descr="M:\Dept\Business Office\Student Assistant Files\CHMS 50th Anniversary Slideshow Pictures\50th Logo PP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840" y="5618387"/>
            <a:ext cx="1798983" cy="479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59745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56"/>
    </mc:Choice>
    <mc:Fallback>
      <p:transition spd="slow" advTm="3156"/>
    </mc:Fallback>
  </mc:AlternateContent>
  <p:timing>
    <p:tnLst>
      <p:par>
        <p:cTn id="1" dur="indefinite" restart="never" nodeType="tmRoot"/>
      </p:par>
    </p:tnLst>
  </p:timing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6546" name="Picture 2" descr="M:\Dept\Business Office\Student Assistant Files\CHMS 50th Anniversary Slideshow Pictures\Grad Students\140321101128_0001_Page_3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5377" y="609600"/>
            <a:ext cx="4386061" cy="4386061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226" name="Picture 2" descr="M:\Dept\Business Office\Student Assistant Files\CHMS 50th Anniversary Slideshow Pictures\50th Logo PP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8899" y="5486400"/>
            <a:ext cx="3979019" cy="10610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0122430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30"/>
    </mc:Choice>
    <mc:Fallback>
      <p:transition spd="slow" advTm="3030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4286" y="46383"/>
            <a:ext cx="8229600" cy="1143000"/>
          </a:xfrm>
        </p:spPr>
        <p:txBody>
          <a:bodyPr/>
          <a:lstStyle/>
          <a:p>
            <a:r>
              <a:rPr lang="en-US" dirty="0" err="1" smtClean="0">
                <a:latin typeface="+mn-lt"/>
              </a:rPr>
              <a:t>Ceki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Celardin</a:t>
            </a:r>
            <a:endParaRPr lang="en-US" dirty="0">
              <a:latin typeface="+mn-lt"/>
            </a:endParaRPr>
          </a:p>
        </p:txBody>
      </p:sp>
      <p:pic>
        <p:nvPicPr>
          <p:cNvPr id="2050" name="Picture 2" descr="M:\Dept\Business Office\Student Assistant Files\CHMS 50th Anniversary Slideshow Pictures\DONE Grad Students\2_Page_2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729"/>
          <a:stretch/>
        </p:blipFill>
        <p:spPr bwMode="auto">
          <a:xfrm>
            <a:off x="2438400" y="1617010"/>
            <a:ext cx="4648200" cy="4738142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0" name="Picture 2" descr="M:\Dept\Business Office\Student Assistant Files\CHMS 50th Anniversary Slideshow Pictures\50th Logo PP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5925746"/>
            <a:ext cx="1829070" cy="487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53405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77"/>
    </mc:Choice>
    <mc:Fallback>
      <p:transition spd="slow" advTm="2677"/>
    </mc:Fallback>
  </mc:AlternateContent>
  <p:timing>
    <p:tnLst>
      <p:par>
        <p:cTn id="1" dur="indefinite" restart="never" nodeType="tmRoot"/>
      </p:par>
    </p:tnLst>
  </p:timing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7570" name="Picture 2" descr="M:\Dept\Business Office\Student Assistant Files\CHMS 50th Anniversary Slideshow Pictures\Grad Students\140321101128_0001_Page_38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772"/>
          <a:stretch/>
        </p:blipFill>
        <p:spPr bwMode="auto">
          <a:xfrm>
            <a:off x="2286000" y="1724661"/>
            <a:ext cx="4774439" cy="4509717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latin typeface="Futura UC Davis Book" panose="020B0502020204020303" pitchFamily="34" charset="0"/>
              </a:rPr>
              <a:t>Motonobu</a:t>
            </a:r>
            <a:r>
              <a:rPr lang="en-US" dirty="0" smtClean="0">
                <a:latin typeface="Futura UC Davis Book" panose="020B0502020204020303" pitchFamily="34" charset="0"/>
              </a:rPr>
              <a:t> </a:t>
            </a:r>
            <a:r>
              <a:rPr lang="en-US" dirty="0" err="1" smtClean="0">
                <a:latin typeface="Futura UC Davis Book" panose="020B0502020204020303" pitchFamily="34" charset="0"/>
              </a:rPr>
              <a:t>Goto</a:t>
            </a:r>
            <a:endParaRPr lang="en-US" dirty="0">
              <a:latin typeface="Futura UC Davis Book" panose="020B0502020204020303" pitchFamily="34" charset="0"/>
            </a:endParaRPr>
          </a:p>
        </p:txBody>
      </p:sp>
      <p:pic>
        <p:nvPicPr>
          <p:cNvPr id="94210" name="Picture 2" descr="M:\Dept\Business Office\Student Assistant Files\CHMS 50th Anniversary Slideshow Pictures\50th Logo PP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583" y="5712852"/>
            <a:ext cx="1831975" cy="488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45165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35"/>
    </mc:Choice>
    <mc:Fallback>
      <p:transition spd="slow" advTm="3135"/>
    </mc:Fallback>
  </mc:AlternateContent>
  <p:timing>
    <p:tnLst>
      <p:par>
        <p:cTn id="1" dur="indefinite" restart="never" nodeType="tmRoot"/>
      </p:par>
    </p:tnLst>
  </p:timing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8594" name="Picture 2" descr="M:\Dept\Business Office\Student Assistant Files\CHMS 50th Anniversary Slideshow Pictures\Grad Students\140321101128_0001_Page_39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925"/>
          <a:stretch/>
        </p:blipFill>
        <p:spPr bwMode="auto">
          <a:xfrm>
            <a:off x="2362199" y="1600200"/>
            <a:ext cx="4512413" cy="4648973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Futura UC Davis Book" panose="020B0502020204020303" pitchFamily="34" charset="0"/>
              </a:rPr>
              <a:t>Jayme </a:t>
            </a:r>
            <a:r>
              <a:rPr lang="en-US" dirty="0" err="1" smtClean="0">
                <a:latin typeface="Futura UC Davis Book" panose="020B0502020204020303" pitchFamily="34" charset="0"/>
              </a:rPr>
              <a:t>Goodale</a:t>
            </a:r>
            <a:endParaRPr lang="en-US" dirty="0">
              <a:latin typeface="Futura UC Davis Book" panose="020B0502020204020303" pitchFamily="34" charset="0"/>
            </a:endParaRPr>
          </a:p>
        </p:txBody>
      </p:sp>
      <p:pic>
        <p:nvPicPr>
          <p:cNvPr id="95234" name="Picture 2" descr="M:\Dept\Business Office\Student Assistant Files\CHMS 50th Anniversary Slideshow Pictures\50th Logo PP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5752603"/>
            <a:ext cx="1862138" cy="496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30848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99"/>
    </mc:Choice>
    <mc:Fallback>
      <p:transition spd="slow" advTm="2899"/>
    </mc:Fallback>
  </mc:AlternateContent>
  <p:timing>
    <p:tnLst>
      <p:par>
        <p:cTn id="1" dur="indefinite" restart="never" nodeType="tmRoot"/>
      </p:par>
    </p:tnLst>
  </p:timing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latin typeface="Futura UC Davis Book" panose="020B0502020204020303" pitchFamily="34" charset="0"/>
              </a:rPr>
              <a:t>Stamatis</a:t>
            </a:r>
            <a:r>
              <a:rPr lang="en-US" dirty="0" smtClean="0">
                <a:latin typeface="Futura UC Davis Book" panose="020B0502020204020303" pitchFamily="34" charset="0"/>
              </a:rPr>
              <a:t> </a:t>
            </a:r>
            <a:r>
              <a:rPr lang="en-US" dirty="0" err="1" smtClean="0">
                <a:latin typeface="Futura UC Davis Book" panose="020B0502020204020303" pitchFamily="34" charset="0"/>
              </a:rPr>
              <a:t>Pagakis</a:t>
            </a:r>
            <a:endParaRPr lang="en-US" dirty="0">
              <a:latin typeface="Futura UC Davis Book" panose="020B0502020204020303" pitchFamily="34" charset="0"/>
            </a:endParaRPr>
          </a:p>
        </p:txBody>
      </p:sp>
      <p:pic>
        <p:nvPicPr>
          <p:cNvPr id="13314" name="Picture 2" descr="M:\Dept\Business Office\Student Assistant Files\CHMS 50th Anniversary Slideshow Pictures\DONE Grad Students\140321101128_0001_Page_40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330"/>
          <a:stretch/>
        </p:blipFill>
        <p:spPr bwMode="auto">
          <a:xfrm>
            <a:off x="2456629" y="1702904"/>
            <a:ext cx="4502441" cy="4397163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6258" name="Picture 2" descr="M:\Dept\Business Office\Student Assistant Files\CHMS 50th Anniversary Slideshow Pictures\50th Logo PP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847" y="5634929"/>
            <a:ext cx="1744268" cy="465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016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39"/>
    </mc:Choice>
    <mc:Fallback>
      <p:transition spd="slow" advTm="2639"/>
    </mc:Fallback>
  </mc:AlternateContent>
  <p:timing>
    <p:tnLst>
      <p:par>
        <p:cTn id="1" dur="indefinite" restart="never" nodeType="tmRoot"/>
      </p:par>
    </p:tnLst>
  </p:timing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0642" name="Picture 2" descr="M:\Dept\Business Office\Student Assistant Files\CHMS 50th Anniversary Slideshow Pictures\Grad Students\140321101128_0001_Page_4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221"/>
          <a:stretch/>
        </p:blipFill>
        <p:spPr bwMode="auto">
          <a:xfrm>
            <a:off x="2263577" y="1600200"/>
            <a:ext cx="4725941" cy="4758027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Futura UC Davis Book" panose="020B0502020204020303" pitchFamily="34" charset="0"/>
              </a:rPr>
              <a:t>Allen Northrup</a:t>
            </a:r>
            <a:endParaRPr lang="en-US" dirty="0">
              <a:latin typeface="Futura UC Davis Book" panose="020B0502020204020303" pitchFamily="34" charset="0"/>
            </a:endParaRPr>
          </a:p>
        </p:txBody>
      </p:sp>
      <p:pic>
        <p:nvPicPr>
          <p:cNvPr id="97282" name="Picture 2" descr="M:\Dept\Business Office\Student Assistant Files\CHMS 50th Anniversary Slideshow Pictures\50th Logo PP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5894848"/>
            <a:ext cx="1746649" cy="465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79468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86"/>
    </mc:Choice>
    <mc:Fallback>
      <p:transition spd="slow" advTm="3086"/>
    </mc:Fallback>
  </mc:AlternateContent>
  <p:timing>
    <p:tnLst>
      <p:par>
        <p:cTn id="1" dur="indefinite" restart="never" nodeType="tmRoot"/>
      </p:par>
    </p:tnLst>
  </p:timing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1666" name="Picture 2" descr="M:\Dept\Business Office\Student Assistant Files\CHMS 50th Anniversary Slideshow Pictures\Grad Students\140321101128_0001_Page_4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406"/>
          <a:stretch/>
        </p:blipFill>
        <p:spPr bwMode="auto">
          <a:xfrm>
            <a:off x="2382078" y="1676400"/>
            <a:ext cx="4741438" cy="4656701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Futura UC Davis Book" panose="020B0502020204020303" pitchFamily="34" charset="0"/>
              </a:rPr>
              <a:t>David Platt</a:t>
            </a:r>
            <a:endParaRPr lang="en-US" dirty="0">
              <a:latin typeface="Futura UC Davis Book" panose="020B0502020204020303" pitchFamily="34" charset="0"/>
            </a:endParaRPr>
          </a:p>
        </p:txBody>
      </p:sp>
      <p:pic>
        <p:nvPicPr>
          <p:cNvPr id="98306" name="Picture 2" descr="M:\Dept\Business Office\Student Assistant Files\CHMS 50th Anniversary Slideshow Pictures\50th Logo PP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5838224"/>
            <a:ext cx="1855788" cy="494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79051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88"/>
    </mc:Choice>
    <mc:Fallback>
      <p:transition spd="slow" advTm="2988"/>
    </mc:Fallback>
  </mc:AlternateContent>
  <p:timing>
    <p:tnLst>
      <p:par>
        <p:cTn id="1" dur="indefinite" restart="never" nodeType="tmRoot"/>
      </p:par>
    </p:tnLst>
  </p:timing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Futura UC Davis Book" panose="020B0502020204020303" pitchFamily="34" charset="0"/>
              </a:rPr>
              <a:t>Sun Ho Park</a:t>
            </a:r>
            <a:endParaRPr lang="en-US" dirty="0">
              <a:latin typeface="Futura UC Davis Book" panose="020B0502020204020303" pitchFamily="34" charset="0"/>
            </a:endParaRPr>
          </a:p>
        </p:txBody>
      </p:sp>
      <p:pic>
        <p:nvPicPr>
          <p:cNvPr id="14338" name="Picture 2" descr="M:\Dept\Business Office\Student Assistant Files\CHMS 50th Anniversary Slideshow Pictures\DONE Grad Students\140321101128_0001_Page_44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094"/>
          <a:stretch/>
        </p:blipFill>
        <p:spPr bwMode="auto">
          <a:xfrm>
            <a:off x="2335335" y="1752598"/>
            <a:ext cx="4756811" cy="4621107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9330" name="Picture 2" descr="M:\Dept\Business Office\Student Assistant Files\CHMS 50th Anniversary Slideshow Pictures\50th Logo PP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5941905"/>
            <a:ext cx="1619250" cy="43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90779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06"/>
    </mc:Choice>
    <mc:Fallback>
      <p:transition spd="slow" advTm="2906"/>
    </mc:Fallback>
  </mc:AlternateContent>
  <p:timing>
    <p:tnLst>
      <p:par>
        <p:cTn id="1" dur="indefinite" restart="never" nodeType="tmRoot"/>
      </p:par>
    </p:tnLst>
  </p:timing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3714" name="Picture 2" descr="M:\Dept\Business Office\Student Assistant Files\CHMS 50th Anniversary Slideshow Pictures\Grad Students\140321101128_0001_Page_45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952"/>
          <a:stretch/>
        </p:blipFill>
        <p:spPr bwMode="auto">
          <a:xfrm>
            <a:off x="2286000" y="1659613"/>
            <a:ext cx="4721860" cy="4609253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Futura UC Davis Book" panose="020B0502020204020303" pitchFamily="34" charset="0"/>
              </a:rPr>
              <a:t>Dan Hayes</a:t>
            </a:r>
            <a:endParaRPr lang="en-US" dirty="0">
              <a:latin typeface="Futura UC Davis Book" panose="020B0502020204020303" pitchFamily="34" charset="0"/>
            </a:endParaRPr>
          </a:p>
        </p:txBody>
      </p:sp>
      <p:pic>
        <p:nvPicPr>
          <p:cNvPr id="100354" name="Picture 2" descr="M:\Dept\Business Office\Student Assistant Files\CHMS 50th Anniversary Slideshow Pictures\50th Logo PP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140" y="5939569"/>
            <a:ext cx="1609725" cy="429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92182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32"/>
    </mc:Choice>
    <mc:Fallback>
      <p:transition spd="slow" advTm="2232"/>
    </mc:Fallback>
  </mc:AlternateContent>
  <p:timing>
    <p:tnLst>
      <p:par>
        <p:cTn id="1" dur="indefinite" restart="never" nodeType="tmRoot"/>
      </p:par>
    </p:tnLst>
  </p:timing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4738" name="Picture 2" descr="M:\Dept\Business Office\Student Assistant Files\CHMS 50th Anniversary Slideshow Pictures\Grad Students\140321134221_0001_Page_0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268"/>
          <a:stretch/>
        </p:blipFill>
        <p:spPr bwMode="auto">
          <a:xfrm>
            <a:off x="2286000" y="1895115"/>
            <a:ext cx="4490979" cy="4359911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Futura UC Davis Book" panose="020B0502020204020303" pitchFamily="34" charset="0"/>
              </a:rPr>
              <a:t>Jay Kim</a:t>
            </a:r>
            <a:endParaRPr lang="en-US" dirty="0">
              <a:latin typeface="Futura UC Davis Book" panose="020B0502020204020303" pitchFamily="34" charset="0"/>
            </a:endParaRPr>
          </a:p>
        </p:txBody>
      </p:sp>
      <p:pic>
        <p:nvPicPr>
          <p:cNvPr id="101378" name="Picture 2" descr="M:\Dept\Business Office\Student Assistant Files\CHMS 50th Anniversary Slideshow Pictures\50th Logo PP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974" y="5807986"/>
            <a:ext cx="1676400" cy="447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43194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59"/>
    </mc:Choice>
    <mc:Fallback>
      <p:transition spd="slow" advTm="2859"/>
    </mc:Fallback>
  </mc:AlternateContent>
  <p:timing>
    <p:tnLst>
      <p:par>
        <p:cTn id="1" dur="indefinite" restart="never" nodeType="tmRoot"/>
      </p:par>
    </p:tnLst>
  </p:timing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62" name="Picture 2" descr="M:\Dept\Business Office\Student Assistant Files\CHMS 50th Anniversary Slideshow Pictures\Grad Students\140321134221_0001_Page_0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490"/>
          <a:stretch/>
        </p:blipFill>
        <p:spPr bwMode="auto">
          <a:xfrm>
            <a:off x="2362200" y="1805609"/>
            <a:ext cx="4779324" cy="4451128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latin typeface="Futura UC Davis Book" panose="020B0502020204020303" pitchFamily="34" charset="0"/>
              </a:rPr>
              <a:t>Nishant</a:t>
            </a:r>
            <a:r>
              <a:rPr lang="en-US" dirty="0" smtClean="0">
                <a:latin typeface="Futura UC Davis Book" panose="020B0502020204020303" pitchFamily="34" charset="0"/>
              </a:rPr>
              <a:t> </a:t>
            </a:r>
            <a:r>
              <a:rPr lang="en-US" dirty="0" err="1" smtClean="0">
                <a:latin typeface="Futura UC Davis Book" panose="020B0502020204020303" pitchFamily="34" charset="0"/>
              </a:rPr>
              <a:t>Bhattia</a:t>
            </a:r>
            <a:endParaRPr lang="en-US" dirty="0">
              <a:latin typeface="Futura UC Davis Book" panose="020B0502020204020303" pitchFamily="34" charset="0"/>
            </a:endParaRPr>
          </a:p>
        </p:txBody>
      </p:sp>
      <p:pic>
        <p:nvPicPr>
          <p:cNvPr id="102402" name="Picture 2" descr="M:\Dept\Business Office\Student Assistant Files\CHMS 50th Anniversary Slideshow Pictures\50th Logo PP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065" y="5728305"/>
            <a:ext cx="1792357" cy="477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12697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69"/>
    </mc:Choice>
    <mc:Fallback>
      <p:transition spd="slow" advTm="3169"/>
    </mc:Fallback>
  </mc:AlternateContent>
  <p:timing>
    <p:tnLst>
      <p:par>
        <p:cTn id="1" dur="indefinite" restart="never" nodeType="tmRoot"/>
      </p:par>
    </p:tnLst>
  </p:timing>
</p:sld>
</file>

<file path=ppt/slides/slide2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Futura UC Davis Book" panose="020B0502020204020303" pitchFamily="34" charset="0"/>
              </a:rPr>
              <a:t>Pak-Chi Leung</a:t>
            </a:r>
            <a:endParaRPr lang="en-US" dirty="0">
              <a:latin typeface="Futura UC Davis Book" panose="020B0502020204020303" pitchFamily="34" charset="0"/>
            </a:endParaRPr>
          </a:p>
        </p:txBody>
      </p:sp>
      <p:pic>
        <p:nvPicPr>
          <p:cNvPr id="15362" name="Picture 2" descr="M:\Dept\Business Office\Student Assistant Files\CHMS 50th Anniversary Slideshow Pictures\DONE Grad Students\140321134221_0001_Page_03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448"/>
          <a:stretch/>
        </p:blipFill>
        <p:spPr bwMode="auto">
          <a:xfrm>
            <a:off x="2237005" y="1676400"/>
            <a:ext cx="4849596" cy="4606099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26" name="Picture 2" descr="M:\Dept\Business Office\Student Assistant Files\CHMS 50th Anniversary Slideshow Pictures\50th Logo PP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5831838"/>
            <a:ext cx="1689971" cy="450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07126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61"/>
    </mc:Choice>
    <mc:Fallback>
      <p:transition spd="slow" advTm="3061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M:\Dept\Business Office\Student Assistant Files\CHMS 50th Anniversary Slideshow Pictures\Grad Students\2_Page_23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434"/>
          <a:stretch/>
        </p:blipFill>
        <p:spPr bwMode="auto">
          <a:xfrm>
            <a:off x="2286000" y="1733960"/>
            <a:ext cx="4785879" cy="4616259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Futura UC Davis Book" panose="020B0502020204020303" pitchFamily="34" charset="0"/>
              </a:rPr>
              <a:t>Scott Hazelwood</a:t>
            </a:r>
            <a:endParaRPr lang="en-US" dirty="0">
              <a:latin typeface="Futura UC Davis Book" panose="020B0502020204020303" pitchFamily="34" charset="0"/>
            </a:endParaRPr>
          </a:p>
        </p:txBody>
      </p:sp>
      <p:pic>
        <p:nvPicPr>
          <p:cNvPr id="23554" name="Picture 2" descr="M:\Dept\Business Office\Student Assistant Files\CHMS 50th Anniversary Slideshow Pictures\50th Logo PP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15" y="5844759"/>
            <a:ext cx="1895475" cy="505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20157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97"/>
    </mc:Choice>
    <mc:Fallback>
      <p:transition spd="slow" advTm="2897"/>
    </mc:Fallback>
  </mc:AlternateContent>
  <p:timing>
    <p:tnLst>
      <p:par>
        <p:cTn id="1" dur="indefinite" restart="never" nodeType="tmRoot"/>
      </p:par>
    </p:tnLst>
  </p:timing>
</p:sld>
</file>

<file path=ppt/slides/slide2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7810" name="Picture 2" descr="M:\Dept\Business Office\Student Assistant Files\CHMS 50th Anniversary Slideshow Pictures\Grad Students\140321134221_0001_Page_04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594"/>
          <a:stretch/>
        </p:blipFill>
        <p:spPr bwMode="auto">
          <a:xfrm>
            <a:off x="2209800" y="1752600"/>
            <a:ext cx="4876800" cy="4675547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Futura UC Davis Book" panose="020B0502020204020303" pitchFamily="34" charset="0"/>
              </a:rPr>
              <a:t>Dan Schwartz</a:t>
            </a:r>
            <a:endParaRPr lang="en-US" dirty="0">
              <a:latin typeface="Futura UC Davis Book" panose="020B0502020204020303" pitchFamily="34" charset="0"/>
            </a:endParaRPr>
          </a:p>
        </p:txBody>
      </p:sp>
      <p:pic>
        <p:nvPicPr>
          <p:cNvPr id="104450" name="Picture 2" descr="M:\Dept\Business Office\Student Assistant Files\CHMS 50th Anniversary Slideshow Pictures\50th Logo PP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217" y="5994974"/>
            <a:ext cx="1623392" cy="432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27598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92"/>
    </mc:Choice>
    <mc:Fallback>
      <p:transition spd="slow" advTm="2892"/>
    </mc:Fallback>
  </mc:AlternateContent>
  <p:timing>
    <p:tnLst>
      <p:par>
        <p:cTn id="1" dur="indefinite" restart="never" nodeType="tmRoot"/>
      </p:par>
    </p:tnLst>
  </p:timing>
</p:sld>
</file>

<file path=ppt/slides/slide2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8834" name="Picture 2" descr="M:\Dept\Business Office\Student Assistant Files\CHMS 50th Anniversary Slideshow Pictures\Grad Students\140321134221_0001_Page_06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433"/>
          <a:stretch/>
        </p:blipFill>
        <p:spPr bwMode="auto">
          <a:xfrm>
            <a:off x="2286000" y="1782346"/>
            <a:ext cx="4946405" cy="4343472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Futura UC Davis Book" panose="020B0502020204020303" pitchFamily="34" charset="0"/>
              </a:rPr>
              <a:t>Alan Shi</a:t>
            </a:r>
            <a:endParaRPr lang="en-US" dirty="0">
              <a:latin typeface="Futura UC Davis Book" panose="020B0502020204020303" pitchFamily="34" charset="0"/>
            </a:endParaRPr>
          </a:p>
        </p:txBody>
      </p:sp>
      <p:pic>
        <p:nvPicPr>
          <p:cNvPr id="105474" name="Picture 2" descr="M:\Dept\Business Office\Student Assistant Files\CHMS 50th Anniversary Slideshow Pictures\50th Logo PP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5681944"/>
            <a:ext cx="1664528" cy="443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1802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244"/>
    </mc:Choice>
    <mc:Fallback>
      <p:transition spd="slow" advTm="3244"/>
    </mc:Fallback>
  </mc:AlternateContent>
  <p:timing>
    <p:tnLst>
      <p:par>
        <p:cTn id="1" dur="indefinite" restart="never" nodeType="tmRoot"/>
      </p:par>
    </p:tnLst>
  </p:timing>
</p:sld>
</file>

<file path=ppt/slides/slide2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9858" name="Picture 2" descr="M:\Dept\Business Office\Student Assistant Files\CHMS 50th Anniversary Slideshow Pictures\Grad Students\140321134221_0001_Page_07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623"/>
          <a:stretch/>
        </p:blipFill>
        <p:spPr bwMode="auto">
          <a:xfrm>
            <a:off x="2209800" y="1765750"/>
            <a:ext cx="4923428" cy="4444395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Futura UC Davis Book" panose="020B0502020204020303" pitchFamily="34" charset="0"/>
              </a:rPr>
              <a:t>David </a:t>
            </a:r>
            <a:r>
              <a:rPr lang="en-US" dirty="0" err="1" smtClean="0">
                <a:latin typeface="Futura UC Davis Book" panose="020B0502020204020303" pitchFamily="34" charset="0"/>
              </a:rPr>
              <a:t>Bortner</a:t>
            </a:r>
            <a:endParaRPr lang="en-US" dirty="0">
              <a:latin typeface="Futura UC Davis Book" panose="020B0502020204020303" pitchFamily="34" charset="0"/>
            </a:endParaRPr>
          </a:p>
        </p:txBody>
      </p:sp>
      <p:pic>
        <p:nvPicPr>
          <p:cNvPr id="106499" name="Picture 3" descr="M:\Dept\Business Office\Student Assistant Files\CHMS 50th Anniversary Slideshow Pictures\50th Logo PP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726" y="5774535"/>
            <a:ext cx="1633538" cy="435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71802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10"/>
    </mc:Choice>
    <mc:Fallback>
      <p:transition spd="slow" advTm="2910"/>
    </mc:Fallback>
  </mc:AlternateContent>
  <p:timing>
    <p:tnLst>
      <p:par>
        <p:cTn id="1" dur="indefinite" restart="never" nodeType="tmRoot"/>
      </p:par>
    </p:tnLst>
  </p:timing>
</p:sld>
</file>

<file path=ppt/slides/slide2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0882" name="Picture 2" descr="M:\Dept\Business Office\Student Assistant Files\CHMS 50th Anniversary Slideshow Pictures\Grad Students\140321134221_0001_Page_08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468"/>
          <a:stretch/>
        </p:blipFill>
        <p:spPr bwMode="auto">
          <a:xfrm>
            <a:off x="2251087" y="1867237"/>
            <a:ext cx="4893114" cy="4333295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Futura UC Davis Book" panose="020B0502020204020303" pitchFamily="34" charset="0"/>
              </a:rPr>
              <a:t>Cynthia </a:t>
            </a:r>
            <a:r>
              <a:rPr lang="en-US" dirty="0" err="1" smtClean="0">
                <a:latin typeface="Futura UC Davis Book" panose="020B0502020204020303" pitchFamily="34" charset="0"/>
              </a:rPr>
              <a:t>Castronovo</a:t>
            </a:r>
            <a:endParaRPr lang="en-US" dirty="0">
              <a:latin typeface="Futura UC Davis Book" panose="020B0502020204020303" pitchFamily="34" charset="0"/>
            </a:endParaRPr>
          </a:p>
        </p:txBody>
      </p:sp>
      <p:pic>
        <p:nvPicPr>
          <p:cNvPr id="107522" name="Picture 2" descr="M:\Dept\Business Office\Student Assistant Files\CHMS 50th Anniversary Slideshow Pictures\50th Logo PP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5756565"/>
            <a:ext cx="1664874" cy="443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09607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29"/>
    </mc:Choice>
    <mc:Fallback>
      <p:transition spd="slow" advTm="2929"/>
    </mc:Fallback>
  </mc:AlternateContent>
  <p:timing>
    <p:tnLst>
      <p:par>
        <p:cTn id="1" dur="indefinite" restart="never" nodeType="tmRoot"/>
      </p:par>
    </p:tnLst>
  </p:timing>
</p:sld>
</file>

<file path=ppt/slides/slide2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1906" name="Picture 2" descr="M:\Dept\Business Office\Student Assistant Files\CHMS 50th Anniversary Slideshow Pictures\Grad Students\140321134221_0001_Page_09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086"/>
          <a:stretch/>
        </p:blipFill>
        <p:spPr bwMode="auto">
          <a:xfrm>
            <a:off x="2438400" y="1752600"/>
            <a:ext cx="4597875" cy="4658797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Futura UC Davis Book" panose="020B0502020204020303" pitchFamily="34" charset="0"/>
              </a:rPr>
              <a:t>Brent </a:t>
            </a:r>
            <a:r>
              <a:rPr lang="en-US" dirty="0" err="1" smtClean="0">
                <a:latin typeface="Futura UC Davis Book" panose="020B0502020204020303" pitchFamily="34" charset="0"/>
              </a:rPr>
              <a:t>Mittelstadt</a:t>
            </a:r>
            <a:endParaRPr lang="en-US" dirty="0">
              <a:latin typeface="Futura UC Davis Book" panose="020B0502020204020303" pitchFamily="34" charset="0"/>
            </a:endParaRPr>
          </a:p>
        </p:txBody>
      </p:sp>
      <p:pic>
        <p:nvPicPr>
          <p:cNvPr id="108546" name="Picture 2" descr="M:\Dept\Business Office\Student Assistant Files\CHMS 50th Anniversary Slideshow Pictures\50th Logo PP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783" y="5990306"/>
            <a:ext cx="182880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48526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27"/>
    </mc:Choice>
    <mc:Fallback>
      <p:transition spd="slow" advTm="3027"/>
    </mc:Fallback>
  </mc:AlternateContent>
  <p:timing>
    <p:tnLst>
      <p:par>
        <p:cTn id="1" dur="indefinite" restart="never" nodeType="tmRoot"/>
      </p:par>
    </p:tnLst>
  </p:timing>
</p:sld>
</file>

<file path=ppt/slides/slide2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Futura UC Davis Book" panose="020B0502020204020303" pitchFamily="34" charset="0"/>
              </a:rPr>
              <a:t>Jorge </a:t>
            </a:r>
            <a:r>
              <a:rPr lang="en-US" dirty="0" err="1" smtClean="0">
                <a:latin typeface="Futura UC Davis Book" panose="020B0502020204020303" pitchFamily="34" charset="0"/>
              </a:rPr>
              <a:t>Gabitto</a:t>
            </a:r>
            <a:endParaRPr lang="en-US" dirty="0">
              <a:latin typeface="Futura UC Davis Book" panose="020B0502020204020303" pitchFamily="34" charset="0"/>
            </a:endParaRPr>
          </a:p>
        </p:txBody>
      </p:sp>
      <p:pic>
        <p:nvPicPr>
          <p:cNvPr id="16386" name="Picture 2" descr="M:\Dept\Business Office\Student Assistant Files\CHMS 50th Anniversary Slideshow Pictures\DONE Grad Students\140321134221_0001_Page_10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692"/>
          <a:stretch/>
        </p:blipFill>
        <p:spPr bwMode="auto">
          <a:xfrm>
            <a:off x="2286000" y="1718816"/>
            <a:ext cx="4784706" cy="4516331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9570" name="Picture 2" descr="M:\Dept\Business Office\Student Assistant Files\CHMS 50th Anniversary Slideshow Pictures\50th Logo PP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5760590"/>
            <a:ext cx="1779588" cy="474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97491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13"/>
    </mc:Choice>
    <mc:Fallback>
      <p:transition spd="slow" advTm="3113"/>
    </mc:Fallback>
  </mc:AlternateContent>
  <p:timing>
    <p:tnLst>
      <p:par>
        <p:cTn id="1" dur="indefinite" restart="never" nodeType="tmRoot"/>
      </p:par>
    </p:tnLst>
  </p:timing>
</p:sld>
</file>

<file path=ppt/slides/slide2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3954" name="Picture 2" descr="M:\Dept\Business Office\Student Assistant Files\CHMS 50th Anniversary Slideshow Pictures\Grad Students\140321134221_0001_Page_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2286001"/>
            <a:ext cx="4419600" cy="401438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250" name="Picture 2" descr="M:\Dept\Business Office\Student Assistant Files\CHMS 50th Anniversary Slideshow Pictures\50th Logo PP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4081" y="731571"/>
            <a:ext cx="3753038" cy="10008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822473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14"/>
    </mc:Choice>
    <mc:Fallback>
      <p:transition spd="slow" advTm="3114"/>
    </mc:Fallback>
  </mc:AlternateContent>
  <p:timing>
    <p:tnLst>
      <p:par>
        <p:cTn id="1" dur="indefinite" restart="never" nodeType="tmRoot"/>
      </p:par>
    </p:tnLst>
  </p:timing>
</p:sld>
</file>

<file path=ppt/slides/slide2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4978" name="Picture 2" descr="M:\Dept\Business Office\Student Assistant Files\CHMS 50th Anniversary Slideshow Pictures\Grad Students\140321134221_0001_Page_1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702"/>
          <a:stretch/>
        </p:blipFill>
        <p:spPr bwMode="auto">
          <a:xfrm>
            <a:off x="2465059" y="1828800"/>
            <a:ext cx="4433160" cy="419481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Futura UC Davis Book" panose="020B0502020204020303" pitchFamily="34" charset="0"/>
              </a:rPr>
              <a:t>Kristin Peterson</a:t>
            </a:r>
            <a:endParaRPr lang="en-US" dirty="0">
              <a:latin typeface="Futura UC Davis Book" panose="020B0502020204020303" pitchFamily="34" charset="0"/>
            </a:endParaRPr>
          </a:p>
        </p:txBody>
      </p:sp>
      <p:pic>
        <p:nvPicPr>
          <p:cNvPr id="110594" name="Picture 2" descr="M:\Dept\Business Office\Student Assistant Files\CHMS 50th Anniversary Slideshow Pictures\50th Logo PP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5527040"/>
            <a:ext cx="1862138" cy="496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72516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2490">
        <p:fade/>
      </p:transition>
    </mc:Choice>
    <mc:Fallback>
      <p:transition spd="med" advTm="249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02" name="Picture 2" descr="M:\Dept\Business Office\Student Assistant Files\CHMS 50th Anniversary Slideshow Pictures\Grad Students\140321134221_0001_Page_13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390"/>
          <a:stretch/>
        </p:blipFill>
        <p:spPr bwMode="auto">
          <a:xfrm>
            <a:off x="2438400" y="1752600"/>
            <a:ext cx="4383194" cy="4541942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latin typeface="Futura UC Davis Book" panose="020B0502020204020303" pitchFamily="34" charset="0"/>
              </a:rPr>
              <a:t>Otoniel</a:t>
            </a:r>
            <a:r>
              <a:rPr lang="en-US" dirty="0" smtClean="0">
                <a:latin typeface="Futura UC Davis Book" panose="020B0502020204020303" pitchFamily="34" charset="0"/>
              </a:rPr>
              <a:t> De Jesus Cantu</a:t>
            </a:r>
            <a:endParaRPr lang="en-US" dirty="0">
              <a:latin typeface="Futura UC Davis Book" panose="020B0502020204020303" pitchFamily="34" charset="0"/>
            </a:endParaRPr>
          </a:p>
        </p:txBody>
      </p:sp>
      <p:pic>
        <p:nvPicPr>
          <p:cNvPr id="111618" name="Picture 2" descr="M:\Dept\Business Office\Student Assistant Files\CHMS 50th Anniversary Slideshow Pictures\50th Logo PP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5824219"/>
            <a:ext cx="1763713" cy="470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82065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228"/>
    </mc:Choice>
    <mc:Fallback>
      <p:transition spd="slow" advTm="3228"/>
    </mc:Fallback>
  </mc:AlternateContent>
  <p:timing>
    <p:tnLst>
      <p:par>
        <p:cTn id="1" dur="indefinite" restart="never" nodeType="tmRoot"/>
      </p:par>
    </p:tnLst>
  </p:timing>
</p:sld>
</file>

<file path=ppt/slides/slide2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7026" name="Picture 2" descr="M:\Dept\Business Office\Student Assistant Files\CHMS 50th Anniversary Slideshow Pictures\Grad Students\140321134221_0001_Page_14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080"/>
          <a:stretch/>
        </p:blipFill>
        <p:spPr bwMode="auto">
          <a:xfrm>
            <a:off x="2292626" y="1828800"/>
            <a:ext cx="4797097" cy="4221888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Futura UC Davis Book" panose="020B0502020204020303" pitchFamily="34" charset="0"/>
              </a:rPr>
              <a:t>Gilda </a:t>
            </a:r>
            <a:r>
              <a:rPr lang="en-US" dirty="0" err="1" smtClean="0">
                <a:latin typeface="Futura UC Davis Book" panose="020B0502020204020303" pitchFamily="34" charset="0"/>
              </a:rPr>
              <a:t>Wai</a:t>
            </a:r>
            <a:r>
              <a:rPr lang="en-US" dirty="0" smtClean="0">
                <a:latin typeface="Futura UC Davis Book" panose="020B0502020204020303" pitchFamily="34" charset="0"/>
              </a:rPr>
              <a:t>-Fong Lee</a:t>
            </a:r>
            <a:endParaRPr lang="en-US" dirty="0">
              <a:latin typeface="Futura UC Davis Book" panose="020B0502020204020303" pitchFamily="34" charset="0"/>
            </a:endParaRPr>
          </a:p>
        </p:txBody>
      </p:sp>
      <p:pic>
        <p:nvPicPr>
          <p:cNvPr id="112642" name="Picture 2" descr="M:\Dept\Business Office\Student Assistant Files\CHMS 50th Anniversary Slideshow Pictures\50th Logo PP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5583328"/>
            <a:ext cx="1752600" cy="467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58445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60"/>
    </mc:Choice>
    <mc:Fallback>
      <p:transition spd="slow" advTm="3060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M:\Dept\Business Office\Student Assistant Files\CHMS 50th Anniversary Slideshow Pictures\Grad Students\2_Page_24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128"/>
          <a:stretch/>
        </p:blipFill>
        <p:spPr bwMode="auto">
          <a:xfrm>
            <a:off x="2286000" y="1524000"/>
            <a:ext cx="4816839" cy="4889399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76200"/>
            <a:ext cx="8229600" cy="1143000"/>
          </a:xfrm>
        </p:spPr>
        <p:txBody>
          <a:bodyPr/>
          <a:lstStyle/>
          <a:p>
            <a:r>
              <a:rPr lang="en-US" dirty="0" smtClean="0">
                <a:latin typeface="Futura UC Davis Book" panose="020B0502020204020303" pitchFamily="34" charset="0"/>
              </a:rPr>
              <a:t>Alan Gering</a:t>
            </a:r>
            <a:endParaRPr lang="en-US" dirty="0">
              <a:latin typeface="Futura UC Davis Book" panose="020B0502020204020303" pitchFamily="34" charset="0"/>
            </a:endParaRPr>
          </a:p>
        </p:txBody>
      </p:sp>
      <p:pic>
        <p:nvPicPr>
          <p:cNvPr id="24578" name="Picture 2" descr="M:\Dept\Business Office\Student Assistant Files\CHMS 50th Anniversary Slideshow Pictures\50th Logo PP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87" y="5948579"/>
            <a:ext cx="1743075" cy="464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95652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4"/>
    </mc:Choice>
    <mc:Fallback>
      <p:transition spd="slow" advTm="3004"/>
    </mc:Fallback>
  </mc:AlternateContent>
  <p:timing>
    <p:tnLst>
      <p:par>
        <p:cTn id="1" dur="indefinite" restart="never" nodeType="tmRoot"/>
      </p:par>
    </p:tnLst>
  </p:timing>
</p:sld>
</file>

<file path=ppt/slides/slide2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Futura UC Davis Book" panose="020B0502020204020303" pitchFamily="34" charset="0"/>
              </a:rPr>
              <a:t>Stuart McPherson</a:t>
            </a:r>
            <a:endParaRPr lang="en-US" dirty="0">
              <a:latin typeface="Futura UC Davis Book" panose="020B0502020204020303" pitchFamily="34" charset="0"/>
            </a:endParaRPr>
          </a:p>
        </p:txBody>
      </p:sp>
      <p:pic>
        <p:nvPicPr>
          <p:cNvPr id="17410" name="Picture 2" descr="M:\Dept\Business Office\Student Assistant Files\CHMS 50th Anniversary Slideshow Pictures\DONE Grad Students\140321134221_0001_Page_15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862"/>
          <a:stretch/>
        </p:blipFill>
        <p:spPr bwMode="auto">
          <a:xfrm>
            <a:off x="2438400" y="1732722"/>
            <a:ext cx="4651653" cy="4515678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3666" name="Picture 2" descr="M:\Dept\Business Office\Student Assistant Files\CHMS 50th Anniversary Slideshow Pictures\50th Logo PP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5773089"/>
            <a:ext cx="1782417" cy="475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21846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93"/>
    </mc:Choice>
    <mc:Fallback>
      <p:transition spd="slow" advTm="2893"/>
    </mc:Fallback>
  </mc:AlternateContent>
  <p:timing>
    <p:tnLst>
      <p:par>
        <p:cTn id="1" dur="indefinite" restart="never" nodeType="tmRoot"/>
      </p:par>
    </p:tnLst>
  </p:timing>
</p:sld>
</file>

<file path=ppt/slides/slide2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9074" name="Picture 2" descr="M:\Dept\Business Office\Student Assistant Files\CHMS 50th Anniversary Slideshow Pictures\Grad Students\140321134221_0001_Page_16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527"/>
          <a:stretch/>
        </p:blipFill>
        <p:spPr bwMode="auto">
          <a:xfrm>
            <a:off x="2209800" y="1752600"/>
            <a:ext cx="5017606" cy="4613882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Futura UC Davis Book" panose="020B0502020204020303" pitchFamily="34" charset="0"/>
              </a:rPr>
              <a:t>Peter Allen</a:t>
            </a:r>
            <a:endParaRPr lang="en-US" dirty="0">
              <a:latin typeface="Futura UC Davis Book" panose="020B0502020204020303" pitchFamily="34" charset="0"/>
            </a:endParaRPr>
          </a:p>
        </p:txBody>
      </p:sp>
      <p:pic>
        <p:nvPicPr>
          <p:cNvPr id="114690" name="Picture 2" descr="M:\Dept\Business Office\Student Assistant Files\CHMS 50th Anniversary Slideshow Pictures\50th Logo PP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88" y="5891818"/>
            <a:ext cx="1779986" cy="474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24607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52"/>
    </mc:Choice>
    <mc:Fallback>
      <p:transition spd="slow" advTm="3052"/>
    </mc:Fallback>
  </mc:AlternateContent>
  <p:timing>
    <p:tnLst>
      <p:par>
        <p:cTn id="1" dur="indefinite" restart="never" nodeType="tmRoot"/>
      </p:par>
    </p:tnLst>
  </p:timing>
</p:sld>
</file>

<file path=ppt/slides/slide2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0098" name="Picture 2" descr="M:\Dept\Business Office\Student Assistant Files\CHMS 50th Anniversary Slideshow Pictures\Grad Students\140321134221_0001_Page_17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680"/>
          <a:stretch/>
        </p:blipFill>
        <p:spPr bwMode="auto">
          <a:xfrm>
            <a:off x="2345635" y="1692965"/>
            <a:ext cx="4685046" cy="4342958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Futura UC Davis Book" panose="020B0502020204020303" pitchFamily="34" charset="0"/>
              </a:rPr>
              <a:t>Carlos Martin</a:t>
            </a:r>
            <a:endParaRPr lang="en-US" dirty="0">
              <a:latin typeface="Futura UC Davis Book" panose="020B0502020204020303" pitchFamily="34" charset="0"/>
            </a:endParaRPr>
          </a:p>
        </p:txBody>
      </p:sp>
      <p:pic>
        <p:nvPicPr>
          <p:cNvPr id="115714" name="Picture 2" descr="M:\Dept\Business Office\Student Assistant Files\CHMS 50th Anniversary Slideshow Pictures\50th Logo PP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5576440"/>
            <a:ext cx="1822450" cy="485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51241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59"/>
    </mc:Choice>
    <mc:Fallback>
      <p:transition spd="slow" advTm="2959"/>
    </mc:Fallback>
  </mc:AlternateContent>
  <p:timing>
    <p:tnLst>
      <p:par>
        <p:cTn id="1" dur="indefinite" restart="never" nodeType="tmRoot"/>
      </p:par>
    </p:tnLst>
  </p:timing>
</p:sld>
</file>

<file path=ppt/slides/slide2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1122" name="Picture 2" descr="M:\Dept\Business Office\Student Assistant Files\CHMS 50th Anniversary Slideshow Pictures\Grad Students\140321134221_0001_Page_18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612"/>
          <a:stretch/>
        </p:blipFill>
        <p:spPr bwMode="auto">
          <a:xfrm>
            <a:off x="2362200" y="1752600"/>
            <a:ext cx="4746770" cy="4384403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Futura UC Davis Book" panose="020B0502020204020303" pitchFamily="34" charset="0"/>
              </a:rPr>
              <a:t>Luis </a:t>
            </a:r>
            <a:r>
              <a:rPr lang="en-US" dirty="0" err="1" smtClean="0">
                <a:latin typeface="Futura UC Davis Book" panose="020B0502020204020303" pitchFamily="34" charset="0"/>
              </a:rPr>
              <a:t>Arrua</a:t>
            </a:r>
            <a:endParaRPr lang="en-US" dirty="0">
              <a:latin typeface="Futura UC Davis Book" panose="020B0502020204020303" pitchFamily="34" charset="0"/>
            </a:endParaRPr>
          </a:p>
        </p:txBody>
      </p:sp>
      <p:pic>
        <p:nvPicPr>
          <p:cNvPr id="116738" name="Picture 2" descr="M:\Dept\Business Office\Student Assistant Files\CHMS 50th Anniversary Slideshow Pictures\50th Logo PP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5656096"/>
            <a:ext cx="1803400" cy="480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26056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89"/>
    </mc:Choice>
    <mc:Fallback>
      <p:transition spd="slow" advTm="3189"/>
    </mc:Fallback>
  </mc:AlternateContent>
  <p:timing>
    <p:tnLst>
      <p:par>
        <p:cTn id="1" dur="indefinite" restart="never" nodeType="tmRoot"/>
      </p:par>
    </p:tnLst>
  </p:timing>
</p:sld>
</file>

<file path=ppt/slides/slide2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Futura UC Davis Book" panose="020B0502020204020303" pitchFamily="34" charset="0"/>
              </a:rPr>
              <a:t>Samir N. </a:t>
            </a:r>
            <a:r>
              <a:rPr lang="en-US" dirty="0" err="1" smtClean="0">
                <a:latin typeface="Futura UC Davis Book" panose="020B0502020204020303" pitchFamily="34" charset="0"/>
              </a:rPr>
              <a:t>Salvi</a:t>
            </a:r>
            <a:endParaRPr lang="en-US" dirty="0">
              <a:latin typeface="Futura UC Davis Book" panose="020B0502020204020303" pitchFamily="34" charset="0"/>
            </a:endParaRPr>
          </a:p>
        </p:txBody>
      </p:sp>
      <p:pic>
        <p:nvPicPr>
          <p:cNvPr id="18434" name="Picture 2" descr="M:\Dept\Business Office\Student Assistant Files\CHMS 50th Anniversary Slideshow Pictures\DONE Grad Students\140321134221_0001_Page_19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83"/>
          <a:stretch/>
        </p:blipFill>
        <p:spPr bwMode="auto">
          <a:xfrm>
            <a:off x="2286000" y="1776632"/>
            <a:ext cx="4724400" cy="4574472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7762" name="Picture 2" descr="M:\Dept\Business Office\Student Assistant Files\CHMS 50th Anniversary Slideshow Pictures\50th Logo PP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5890094"/>
            <a:ext cx="1728788" cy="461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09086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73"/>
    </mc:Choice>
    <mc:Fallback>
      <p:transition spd="slow" advTm="3173"/>
    </mc:Fallback>
  </mc:AlternateContent>
  <p:timing>
    <p:tnLst>
      <p:par>
        <p:cTn id="1" dur="indefinite" restart="never" nodeType="tmRoot"/>
      </p:par>
    </p:tnLst>
  </p:timing>
</p:sld>
</file>

<file path=ppt/slides/slide2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3170" name="Picture 2" descr="M:\Dept\Business Office\Student Assistant Files\CHMS 50th Anniversary Slideshow Pictures\Grad Students\140321134221_0001_Page_20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230"/>
          <a:stretch/>
        </p:blipFill>
        <p:spPr bwMode="auto">
          <a:xfrm>
            <a:off x="2179274" y="1605966"/>
            <a:ext cx="4784743" cy="4721749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Futura UC Davis Book" panose="020B0502020204020303" pitchFamily="34" charset="0"/>
              </a:rPr>
              <a:t>Kishore </a:t>
            </a:r>
            <a:r>
              <a:rPr lang="en-US" dirty="0" err="1" smtClean="0">
                <a:latin typeface="Futura UC Davis Book" panose="020B0502020204020303" pitchFamily="34" charset="0"/>
              </a:rPr>
              <a:t>Vattikuti</a:t>
            </a:r>
            <a:endParaRPr lang="en-US" dirty="0">
              <a:latin typeface="Futura UC Davis Book" panose="020B0502020204020303" pitchFamily="34" charset="0"/>
            </a:endParaRPr>
          </a:p>
        </p:txBody>
      </p:sp>
      <p:pic>
        <p:nvPicPr>
          <p:cNvPr id="118786" name="Picture 2" descr="M:\Dept\Business Office\Student Assistant Files\CHMS 50th Anniversary Slideshow Pictures\50th Logo PP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5928359"/>
            <a:ext cx="1616869" cy="431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73645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37"/>
    </mc:Choice>
    <mc:Fallback>
      <p:transition spd="slow" advTm="2937"/>
    </mc:Fallback>
  </mc:AlternateContent>
  <p:timing>
    <p:tnLst>
      <p:par>
        <p:cTn id="1" dur="indefinite" restart="never" nodeType="tmRoot"/>
      </p:par>
    </p:tnLst>
  </p:timing>
</p:sld>
</file>

<file path=ppt/slides/slide2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4194" name="Picture 2" descr="M:\Dept\Business Office\Student Assistant Files\CHMS 50th Anniversary Slideshow Pictures\Grad Students\140321134221_0001_Page_2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938"/>
          <a:stretch/>
        </p:blipFill>
        <p:spPr bwMode="auto">
          <a:xfrm>
            <a:off x="2286000" y="1817092"/>
            <a:ext cx="4820380" cy="4384675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latin typeface="Futura UC Davis Book" panose="020B0502020204020303" pitchFamily="34" charset="0"/>
              </a:rPr>
              <a:t>Sassan</a:t>
            </a:r>
            <a:r>
              <a:rPr lang="en-US" dirty="0" smtClean="0">
                <a:latin typeface="Futura UC Davis Book" panose="020B0502020204020303" pitchFamily="34" charset="0"/>
              </a:rPr>
              <a:t> </a:t>
            </a:r>
            <a:r>
              <a:rPr lang="en-US" dirty="0" err="1" smtClean="0">
                <a:latin typeface="Futura UC Davis Book" panose="020B0502020204020303" pitchFamily="34" charset="0"/>
              </a:rPr>
              <a:t>Falsafi</a:t>
            </a:r>
            <a:endParaRPr lang="en-US" dirty="0">
              <a:latin typeface="Futura UC Davis Book" panose="020B0502020204020303" pitchFamily="34" charset="0"/>
            </a:endParaRPr>
          </a:p>
        </p:txBody>
      </p:sp>
      <p:pic>
        <p:nvPicPr>
          <p:cNvPr id="119810" name="Picture 2" descr="M:\Dept\Business Office\Student Assistant Files\CHMS 50th Anniversary Slideshow Pictures\50th Logo PP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99" y="5723969"/>
            <a:ext cx="1839913" cy="490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54386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73"/>
    </mc:Choice>
    <mc:Fallback>
      <p:transition spd="slow" advTm="3073"/>
    </mc:Fallback>
  </mc:AlternateContent>
  <p:timing>
    <p:tnLst>
      <p:par>
        <p:cTn id="1" dur="indefinite" restart="never" nodeType="tmRoot"/>
      </p:par>
    </p:tnLst>
  </p:timing>
</p:sld>
</file>

<file path=ppt/slides/slide2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5218" name="Picture 2" descr="M:\Dept\Business Office\Student Assistant Files\CHMS 50th Anniversary Slideshow Pictures\Grad Students\140321134221_0001_Page_2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912"/>
          <a:stretch/>
        </p:blipFill>
        <p:spPr bwMode="auto">
          <a:xfrm>
            <a:off x="2299252" y="1828799"/>
            <a:ext cx="4676188" cy="4230003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Futura UC Davis Book" panose="020B0502020204020303" pitchFamily="34" charset="0"/>
              </a:rPr>
              <a:t>Beverly Tai</a:t>
            </a:r>
            <a:endParaRPr lang="en-US" dirty="0">
              <a:latin typeface="Futura UC Davis Book" panose="020B0502020204020303" pitchFamily="34" charset="0"/>
            </a:endParaRPr>
          </a:p>
        </p:txBody>
      </p:sp>
      <p:pic>
        <p:nvPicPr>
          <p:cNvPr id="120834" name="Picture 2" descr="M:\Dept\Business Office\Student Assistant Files\CHMS 50th Anniversary Slideshow Pictures\50th Logo PP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5571122"/>
            <a:ext cx="182880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60217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26"/>
    </mc:Choice>
    <mc:Fallback>
      <p:transition spd="slow" advTm="2926"/>
    </mc:Fallback>
  </mc:AlternateContent>
  <p:timing>
    <p:tnLst>
      <p:par>
        <p:cTn id="1" dur="indefinite" restart="never" nodeType="tmRoot"/>
      </p:par>
    </p:tnLst>
  </p:timing>
</p:sld>
</file>

<file path=ppt/slides/slide2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42" name="Picture 2" descr="M:\Dept\Business Office\Student Assistant Files\CHMS 50th Anniversary Slideshow Pictures\Grad Students\140321134221_0001_Page_23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317" b="21694"/>
          <a:stretch/>
        </p:blipFill>
        <p:spPr bwMode="auto">
          <a:xfrm>
            <a:off x="2438400" y="1639956"/>
            <a:ext cx="4388070" cy="484389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Futura UC Davis Book" panose="020B0502020204020303" pitchFamily="34" charset="0"/>
              </a:rPr>
              <a:t>Tom </a:t>
            </a:r>
            <a:r>
              <a:rPr lang="en-US" dirty="0" err="1" smtClean="0">
                <a:latin typeface="Futura UC Davis Book" panose="020B0502020204020303" pitchFamily="34" charset="0"/>
              </a:rPr>
              <a:t>Colussi</a:t>
            </a:r>
            <a:endParaRPr lang="en-US" dirty="0">
              <a:latin typeface="Futura UC Davis Book" panose="020B0502020204020303" pitchFamily="34" charset="0"/>
            </a:endParaRPr>
          </a:p>
        </p:txBody>
      </p:sp>
      <p:pic>
        <p:nvPicPr>
          <p:cNvPr id="121858" name="Picture 2" descr="M:\Dept\Business Office\Student Assistant Files\CHMS 50th Anniversary Slideshow Pictures\50th Logo PP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022" y="5965263"/>
            <a:ext cx="1944688" cy="518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02097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440"/>
    </mc:Choice>
    <mc:Fallback>
      <p:transition spd="slow" advTm="3440"/>
    </mc:Fallback>
  </mc:AlternateContent>
  <p:timing>
    <p:tnLst>
      <p:par>
        <p:cTn id="1" dur="indefinite" restart="never" nodeType="tmRoot"/>
      </p:par>
    </p:tnLst>
  </p:timing>
</p:sld>
</file>

<file path=ppt/slides/slide2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7266" name="Picture 2" descr="M:\Dept\Business Office\Student Assistant Files\CHMS 50th Anniversary Slideshow Pictures\Grad Students\140321134221_0001_Page_24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889"/>
          <a:stretch/>
        </p:blipFill>
        <p:spPr bwMode="auto">
          <a:xfrm>
            <a:off x="2133600" y="1752600"/>
            <a:ext cx="4794309" cy="435991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Futura UC Davis Book" panose="020B0502020204020303" pitchFamily="34" charset="0"/>
              </a:rPr>
              <a:t>David Scott </a:t>
            </a:r>
            <a:r>
              <a:rPr lang="en-US" dirty="0" err="1" smtClean="0">
                <a:latin typeface="Futura UC Davis Book" panose="020B0502020204020303" pitchFamily="34" charset="0"/>
              </a:rPr>
              <a:t>Clague</a:t>
            </a:r>
            <a:endParaRPr lang="en-US" dirty="0">
              <a:latin typeface="Futura UC Davis Book" panose="020B0502020204020303" pitchFamily="34" charset="0"/>
            </a:endParaRPr>
          </a:p>
        </p:txBody>
      </p:sp>
      <p:pic>
        <p:nvPicPr>
          <p:cNvPr id="122883" name="Picture 3" descr="M:\Dept\Business Office\Student Assistant Files\CHMS 50th Anniversary Slideshow Pictures\50th Logo PP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5694623"/>
            <a:ext cx="1567070" cy="417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37082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17"/>
    </mc:Choice>
    <mc:Fallback>
      <p:transition spd="slow" advTm="3017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M:\Dept\Business Office\Student Assistant Files\CHMS 50th Anniversary Slideshow Pictures\Grad Students\2_Page_25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362"/>
          <a:stretch/>
        </p:blipFill>
        <p:spPr bwMode="auto">
          <a:xfrm>
            <a:off x="2590800" y="1752600"/>
            <a:ext cx="4267200" cy="4264672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Bryant </a:t>
            </a:r>
            <a:r>
              <a:rPr lang="en-US" dirty="0" err="1" smtClean="0"/>
              <a:t>Sih</a:t>
            </a:r>
            <a:endParaRPr lang="en-US" dirty="0"/>
          </a:p>
        </p:txBody>
      </p:sp>
      <p:pic>
        <p:nvPicPr>
          <p:cNvPr id="25602" name="Picture 2" descr="M:\Dept\Business Office\Student Assistant Files\CHMS 50th Anniversary Slideshow Pictures\50th Logo PP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5464988"/>
            <a:ext cx="1971675" cy="525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46981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69"/>
    </mc:Choice>
    <mc:Fallback>
      <p:transition spd="slow" advTm="2969"/>
    </mc:Fallback>
  </mc:AlternateContent>
  <p:timing>
    <p:tnLst>
      <p:par>
        <p:cTn id="1" dur="indefinite" restart="never" nodeType="tmRoot"/>
      </p:par>
    </p:tnLst>
  </p:timing>
</p:sld>
</file>

<file path=ppt/slides/slide2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8290" name="Picture 2" descr="M:\Dept\Business Office\Student Assistant Files\CHMS 50th Anniversary Slideshow Pictures\Grad Students\140321134221_0001_Page_25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310"/>
          <a:stretch/>
        </p:blipFill>
        <p:spPr bwMode="auto">
          <a:xfrm>
            <a:off x="2266978" y="1752600"/>
            <a:ext cx="4653227" cy="4362036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latin typeface="Futura UC Davis Book" panose="020B0502020204020303" pitchFamily="34" charset="0"/>
              </a:rPr>
              <a:t>Kristan</a:t>
            </a:r>
            <a:r>
              <a:rPr lang="en-US" dirty="0" smtClean="0">
                <a:latin typeface="Futura UC Davis Book" panose="020B0502020204020303" pitchFamily="34" charset="0"/>
              </a:rPr>
              <a:t> Buck</a:t>
            </a:r>
            <a:endParaRPr lang="en-US" dirty="0">
              <a:latin typeface="Futura UC Davis Book" panose="020B0502020204020303" pitchFamily="34" charset="0"/>
            </a:endParaRPr>
          </a:p>
        </p:txBody>
      </p:sp>
      <p:pic>
        <p:nvPicPr>
          <p:cNvPr id="123906" name="Picture 2" descr="M:\Dept\Business Office\Student Assistant Files\CHMS 50th Anniversary Slideshow Pictures\50th Logo PP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5645206"/>
            <a:ext cx="1752600" cy="467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7493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269"/>
    </mc:Choice>
    <mc:Fallback>
      <p:transition spd="slow" advTm="3269"/>
    </mc:Fallback>
  </mc:AlternateContent>
  <p:timing>
    <p:tnLst>
      <p:par>
        <p:cTn id="1" dur="indefinite" restart="never" nodeType="tmRoot"/>
      </p:par>
    </p:tnLst>
  </p:timing>
</p:sld>
</file>

<file path=ppt/slides/slide2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9314" name="Picture 2" descr="M:\Dept\Business Office\Student Assistant Files\CHMS 50th Anniversary Slideshow Pictures\Grad Students\140321134221_0001_Page_26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163"/>
          <a:stretch/>
        </p:blipFill>
        <p:spPr bwMode="auto">
          <a:xfrm>
            <a:off x="2209800" y="1803398"/>
            <a:ext cx="4646596" cy="4454387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latin typeface="Futura UC Davis Book" panose="020B0502020204020303" pitchFamily="34" charset="0"/>
              </a:rPr>
              <a:t>Jedediah</a:t>
            </a:r>
            <a:r>
              <a:rPr lang="en-US" dirty="0" smtClean="0">
                <a:latin typeface="Futura UC Davis Book" panose="020B0502020204020303" pitchFamily="34" charset="0"/>
              </a:rPr>
              <a:t> Paulson</a:t>
            </a:r>
            <a:endParaRPr lang="en-US" dirty="0">
              <a:latin typeface="Futura UC Davis Book" panose="020B0502020204020303" pitchFamily="34" charset="0"/>
            </a:endParaRPr>
          </a:p>
        </p:txBody>
      </p:sp>
      <p:pic>
        <p:nvPicPr>
          <p:cNvPr id="124930" name="Picture 2" descr="M:\Dept\Business Office\Student Assistant Files\CHMS 50th Anniversary Slideshow Pictures\50th Logo PP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5831064"/>
            <a:ext cx="1600200" cy="426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64777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29"/>
    </mc:Choice>
    <mc:Fallback>
      <p:transition spd="slow" advTm="2929"/>
    </mc:Fallback>
  </mc:AlternateContent>
  <p:timing>
    <p:tnLst>
      <p:par>
        <p:cTn id="1" dur="indefinite" restart="never" nodeType="tmRoot"/>
      </p:par>
    </p:tnLst>
  </p:timing>
</p:sld>
</file>

<file path=ppt/slides/slide2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0338" name="Picture 2" descr="M:\Dept\Business Office\Student Assistant Files\CHMS 50th Anniversary Slideshow Pictures\Grad Students\140321134221_0001_Page_27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688"/>
          <a:stretch/>
        </p:blipFill>
        <p:spPr bwMode="auto">
          <a:xfrm>
            <a:off x="2289313" y="609600"/>
            <a:ext cx="4491952" cy="4292338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274" name="Picture 2" descr="M:\Dept\Business Office\Student Assistant Files\CHMS 50th Anniversary Slideshow Pictures\50th Logo PP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8413" y="5410200"/>
            <a:ext cx="3653751" cy="9743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8631801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74"/>
    </mc:Choice>
    <mc:Fallback>
      <p:transition spd="slow" advTm="3174"/>
    </mc:Fallback>
  </mc:AlternateContent>
  <p:timing>
    <p:tnLst>
      <p:par>
        <p:cTn id="1" dur="indefinite" restart="never" nodeType="tmRoot"/>
      </p:par>
    </p:tnLst>
  </p:timing>
</p:sld>
</file>

<file path=ppt/slides/slide2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Futura UC Davis Book" panose="020B0502020204020303" pitchFamily="34" charset="0"/>
              </a:rPr>
              <a:t>Brian Gates</a:t>
            </a:r>
            <a:endParaRPr lang="en-US" dirty="0">
              <a:latin typeface="Futura UC Davis Book" panose="020B0502020204020303" pitchFamily="34" charset="0"/>
            </a:endParaRPr>
          </a:p>
        </p:txBody>
      </p:sp>
      <p:pic>
        <p:nvPicPr>
          <p:cNvPr id="19459" name="Picture 3" descr="M:\Dept\Business Office\Student Assistant Files\CHMS 50th Anniversary Slideshow Pictures\DONE Grad Students\140321134221_0001_Page_28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574"/>
          <a:stretch/>
        </p:blipFill>
        <p:spPr bwMode="auto">
          <a:xfrm>
            <a:off x="2057399" y="1649676"/>
            <a:ext cx="5163143" cy="4605442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5954" name="Picture 2" descr="M:\Dept\Business Office\Student Assistant Files\CHMS 50th Anniversary Slideshow Pictures\50th Logo PP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5805115"/>
            <a:ext cx="1687513" cy="450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86874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95"/>
    </mc:Choice>
    <mc:Fallback>
      <p:transition spd="slow" advTm="2995"/>
    </mc:Fallback>
  </mc:AlternateContent>
  <p:timing>
    <p:tnLst>
      <p:par>
        <p:cTn id="1" dur="indefinite" restart="never" nodeType="tmRoot"/>
      </p:par>
    </p:tnLst>
  </p:timing>
</p:sld>
</file>

<file path=ppt/slides/slide2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2386" name="Picture 2" descr="M:\Dept\Business Office\Student Assistant Files\CHMS 50th Anniversary Slideshow Pictures\Grad Students\140321134221_0001_Page_29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141"/>
          <a:stretch/>
        </p:blipFill>
        <p:spPr bwMode="auto">
          <a:xfrm>
            <a:off x="2286000" y="1905000"/>
            <a:ext cx="4344683" cy="4325197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latin typeface="Futura UC Davis Book" panose="020B0502020204020303" pitchFamily="34" charset="0"/>
              </a:rPr>
              <a:t>Hongyong</a:t>
            </a:r>
            <a:r>
              <a:rPr lang="en-US" dirty="0" smtClean="0">
                <a:latin typeface="Futura UC Davis Book" panose="020B0502020204020303" pitchFamily="34" charset="0"/>
              </a:rPr>
              <a:t> </a:t>
            </a:r>
            <a:r>
              <a:rPr lang="en-US" dirty="0" err="1" smtClean="0">
                <a:latin typeface="Futura UC Davis Book" panose="020B0502020204020303" pitchFamily="34" charset="0"/>
              </a:rPr>
              <a:t>Xue</a:t>
            </a:r>
            <a:endParaRPr lang="en-US" dirty="0">
              <a:latin typeface="Futura UC Davis Book" panose="020B0502020204020303" pitchFamily="34" charset="0"/>
            </a:endParaRPr>
          </a:p>
        </p:txBody>
      </p:sp>
      <p:pic>
        <p:nvPicPr>
          <p:cNvPr id="126978" name="Picture 2" descr="M:\Dept\Business Office\Student Assistant Files\CHMS 50th Anniversary Slideshow Pictures\50th Logo PP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521" y="5746750"/>
            <a:ext cx="1812925" cy="483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01212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97"/>
    </mc:Choice>
    <mc:Fallback>
      <p:transition spd="slow" advTm="2997"/>
    </mc:Fallback>
  </mc:AlternateContent>
  <p:timing>
    <p:tnLst>
      <p:par>
        <p:cTn id="1" dur="indefinite" restart="never" nodeType="tmRoot"/>
      </p:par>
    </p:tnLst>
  </p:timing>
</p:sld>
</file>

<file path=ppt/slides/slide2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3410" name="Picture 2" descr="M:\Dept\Business Office\Student Assistant Files\CHMS 50th Anniversary Slideshow Pictures\Grad Students\140321134221_0001_Page_30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438"/>
          <a:stretch/>
        </p:blipFill>
        <p:spPr bwMode="auto">
          <a:xfrm>
            <a:off x="2286000" y="1828800"/>
            <a:ext cx="4648200" cy="4186225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latin typeface="Futura UC Davis Book" panose="020B0502020204020303" pitchFamily="34" charset="0"/>
              </a:rPr>
              <a:t>Lanny</a:t>
            </a:r>
            <a:r>
              <a:rPr lang="en-US" dirty="0" smtClean="0">
                <a:latin typeface="Futura UC Davis Book" panose="020B0502020204020303" pitchFamily="34" charset="0"/>
              </a:rPr>
              <a:t> Van Griffin</a:t>
            </a:r>
            <a:endParaRPr lang="en-US" dirty="0">
              <a:latin typeface="Futura UC Davis Book" panose="020B0502020204020303" pitchFamily="34" charset="0"/>
            </a:endParaRPr>
          </a:p>
        </p:txBody>
      </p:sp>
      <p:pic>
        <p:nvPicPr>
          <p:cNvPr id="128002" name="Picture 2" descr="M:\Dept\Business Office\Student Assistant Files\CHMS 50th Anniversary Slideshow Pictures\50th Logo PP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619" y="5542161"/>
            <a:ext cx="1773238" cy="472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05992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75"/>
    </mc:Choice>
    <mc:Fallback>
      <p:transition spd="slow" advTm="2875"/>
    </mc:Fallback>
  </mc:AlternateContent>
  <p:timing>
    <p:tnLst>
      <p:par>
        <p:cTn id="1" dur="indefinite" restart="never" nodeType="tmRoot"/>
      </p:par>
    </p:tnLst>
  </p:timing>
</p:sld>
</file>

<file path=ppt/slides/slide2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4434" name="Picture 2" descr="M:\Dept\Business Office\Student Assistant Files\CHMS 50th Anniversary Slideshow Pictures\Grad Students\140321134221_0001_Page_3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177"/>
          <a:stretch/>
        </p:blipFill>
        <p:spPr bwMode="auto">
          <a:xfrm>
            <a:off x="2335696" y="1592576"/>
            <a:ext cx="4648200" cy="4722219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latin typeface="Futura UC Davis Book" panose="020B0502020204020303" pitchFamily="34" charset="0"/>
              </a:rPr>
              <a:t>Fuat</a:t>
            </a:r>
            <a:r>
              <a:rPr lang="en-US" dirty="0" smtClean="0">
                <a:latin typeface="Futura UC Davis Book" panose="020B0502020204020303" pitchFamily="34" charset="0"/>
              </a:rPr>
              <a:t> </a:t>
            </a:r>
            <a:r>
              <a:rPr lang="en-US" dirty="0" err="1" smtClean="0">
                <a:latin typeface="Futura UC Davis Book" panose="020B0502020204020303" pitchFamily="34" charset="0"/>
              </a:rPr>
              <a:t>Doymaz</a:t>
            </a:r>
            <a:endParaRPr lang="en-US" dirty="0">
              <a:latin typeface="Futura UC Davis Book" panose="020B0502020204020303" pitchFamily="34" charset="0"/>
            </a:endParaRPr>
          </a:p>
        </p:txBody>
      </p:sp>
      <p:pic>
        <p:nvPicPr>
          <p:cNvPr id="129026" name="Picture 2" descr="M:\Dept\Business Office\Student Assistant Files\CHMS 50th Anniversary Slideshow Pictures\50th Logo PP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304" y="5831533"/>
            <a:ext cx="1812235" cy="483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8508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91"/>
    </mc:Choice>
    <mc:Fallback>
      <p:transition spd="slow" advTm="3091"/>
    </mc:Fallback>
  </mc:AlternateContent>
  <p:timing>
    <p:tnLst>
      <p:par>
        <p:cTn id="1" dur="indefinite" restart="never" nodeType="tmRoot"/>
      </p:par>
    </p:tnLst>
  </p:timing>
</p:sld>
</file>

<file path=ppt/slides/slide2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5458" name="Picture 2" descr="M:\Dept\Business Office\Student Assistant Files\CHMS 50th Anniversary Slideshow Pictures\Grad Students\140321134221_0001_Page_3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427"/>
          <a:stretch/>
        </p:blipFill>
        <p:spPr bwMode="auto">
          <a:xfrm>
            <a:off x="2286000" y="1752600"/>
            <a:ext cx="4845188" cy="4450081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Futura UC Davis Book" panose="020B0502020204020303" pitchFamily="34" charset="0"/>
              </a:rPr>
              <a:t>Bill Weber</a:t>
            </a:r>
            <a:endParaRPr lang="en-US" dirty="0">
              <a:latin typeface="Futura UC Davis Book" panose="020B0502020204020303" pitchFamily="34" charset="0"/>
            </a:endParaRPr>
          </a:p>
        </p:txBody>
      </p:sp>
      <p:pic>
        <p:nvPicPr>
          <p:cNvPr id="130050" name="Picture 2" descr="M:\Dept\Business Office\Student Assistant Files\CHMS 50th Anniversary Slideshow Pictures\50th Logo PP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5802643"/>
            <a:ext cx="1752600" cy="467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30346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51"/>
    </mc:Choice>
    <mc:Fallback>
      <p:transition spd="slow" advTm="2951"/>
    </mc:Fallback>
  </mc:AlternateContent>
  <p:timing>
    <p:tnLst>
      <p:par>
        <p:cTn id="1" dur="indefinite" restart="never" nodeType="tmRoot"/>
      </p:par>
    </p:tnLst>
  </p:timing>
</p:sld>
</file>

<file path=ppt/slides/slide2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82" name="Picture 2" descr="M:\Dept\Business Office\Student Assistant Files\CHMS 50th Anniversary Slideshow Pictures\Grad Students\140321134221_0001_Page_33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181"/>
          <a:stretch/>
        </p:blipFill>
        <p:spPr bwMode="auto">
          <a:xfrm>
            <a:off x="2209800" y="1639957"/>
            <a:ext cx="4744017" cy="4512872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Futura UC Davis Book" panose="020B0502020204020303" pitchFamily="34" charset="0"/>
              </a:rPr>
              <a:t>Kevin </a:t>
            </a:r>
            <a:r>
              <a:rPr lang="en-US" dirty="0" err="1" smtClean="0">
                <a:latin typeface="Futura UC Davis Book" panose="020B0502020204020303" pitchFamily="34" charset="0"/>
              </a:rPr>
              <a:t>Hase</a:t>
            </a:r>
            <a:endParaRPr lang="en-US" dirty="0">
              <a:latin typeface="Futura UC Davis Book" panose="020B0502020204020303" pitchFamily="34" charset="0"/>
            </a:endParaRPr>
          </a:p>
        </p:txBody>
      </p:sp>
      <p:pic>
        <p:nvPicPr>
          <p:cNvPr id="131074" name="Picture 2" descr="M:\Dept\Business Office\Student Assistant Files\CHMS 50th Anniversary Slideshow Pictures\50th Logo PP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5688644"/>
            <a:ext cx="1740694" cy="464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75357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79"/>
    </mc:Choice>
    <mc:Fallback>
      <p:transition spd="slow" advTm="3179"/>
    </mc:Fallback>
  </mc:AlternateContent>
  <p:timing>
    <p:tnLst>
      <p:par>
        <p:cTn id="1" dur="indefinite" restart="never" nodeType="tmRoot"/>
      </p:par>
    </p:tnLst>
  </p:timing>
</p:sld>
</file>

<file path=ppt/slides/slide2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7506" name="Picture 2" descr="M:\Dept\Business Office\Student Assistant Files\CHMS 50th Anniversary Slideshow Pictures\Grad Students\140321134221_0001_Page_34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793"/>
          <a:stretch/>
        </p:blipFill>
        <p:spPr bwMode="auto">
          <a:xfrm>
            <a:off x="2286000" y="1537225"/>
            <a:ext cx="4643442" cy="4701181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Futura UC Davis Book" panose="020B0502020204020303" pitchFamily="34" charset="0"/>
              </a:rPr>
              <a:t>John Devlin</a:t>
            </a:r>
            <a:endParaRPr lang="en-US" dirty="0">
              <a:latin typeface="Futura UC Davis Book" panose="020B0502020204020303" pitchFamily="34" charset="0"/>
            </a:endParaRPr>
          </a:p>
        </p:txBody>
      </p:sp>
      <p:pic>
        <p:nvPicPr>
          <p:cNvPr id="132098" name="Picture 2" descr="M:\Dept\Business Office\Student Assistant Files\CHMS 50th Anniversary Slideshow Pictures\50th Logo PP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010" y="5749032"/>
            <a:ext cx="1835150" cy="489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17378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30"/>
    </mc:Choice>
    <mc:Fallback>
      <p:transition spd="slow" advTm="3030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M:\Dept\Business Office\Student Assistant Files\CHMS 50th Anniversary Slideshow Pictures\Grad Students\2_Page_26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831"/>
          <a:stretch/>
        </p:blipFill>
        <p:spPr bwMode="auto">
          <a:xfrm>
            <a:off x="2209800" y="1422626"/>
            <a:ext cx="5140082" cy="4935104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2336" y="76200"/>
            <a:ext cx="8229600" cy="1143000"/>
          </a:xfrm>
        </p:spPr>
        <p:txBody>
          <a:bodyPr/>
          <a:lstStyle/>
          <a:p>
            <a:r>
              <a:rPr lang="en-US" dirty="0" smtClean="0">
                <a:latin typeface="Futura UC Davis Book" panose="020B0502020204020303" pitchFamily="34" charset="0"/>
              </a:rPr>
              <a:t>David Cote</a:t>
            </a:r>
            <a:endParaRPr lang="en-US" dirty="0">
              <a:latin typeface="Futura UC Davis Book" panose="020B0502020204020303" pitchFamily="34" charset="0"/>
            </a:endParaRPr>
          </a:p>
        </p:txBody>
      </p:sp>
      <p:pic>
        <p:nvPicPr>
          <p:cNvPr id="26626" name="Picture 2" descr="M:\Dept\Business Office\Student Assistant Files\CHMS 50th Anniversary Slideshow Pictures\50th Logo PP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87" y="5892910"/>
            <a:ext cx="1743075" cy="464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41245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56"/>
    </mc:Choice>
    <mc:Fallback>
      <p:transition spd="slow" advTm="3156"/>
    </mc:Fallback>
  </mc:AlternateContent>
  <p:timing>
    <p:tnLst>
      <p:par>
        <p:cTn id="1" dur="indefinite" restart="never" nodeType="tmRoot"/>
      </p:par>
    </p:tnLst>
  </p:timing>
</p:sld>
</file>

<file path=ppt/slides/slide2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8530" name="Picture 2" descr="M:\Dept\Business Office\Student Assistant Files\CHMS 50th Anniversary Slideshow Pictures\Grad Students\140321134221_0001_Page_35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026"/>
          <a:stretch/>
        </p:blipFill>
        <p:spPr bwMode="auto">
          <a:xfrm>
            <a:off x="2057400" y="1596887"/>
            <a:ext cx="4973018" cy="4769691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Futura UC Davis Book" panose="020B0502020204020303" pitchFamily="34" charset="0"/>
              </a:rPr>
              <a:t>Dr. Takei </a:t>
            </a:r>
            <a:r>
              <a:rPr lang="en-US" dirty="0" err="1" smtClean="0">
                <a:latin typeface="Futura UC Davis Book" panose="020B0502020204020303" pitchFamily="34" charset="0"/>
              </a:rPr>
              <a:t>Tomida</a:t>
            </a:r>
            <a:endParaRPr lang="en-US" dirty="0">
              <a:latin typeface="Futura UC Davis Book" panose="020B0502020204020303" pitchFamily="34" charset="0"/>
            </a:endParaRPr>
          </a:p>
        </p:txBody>
      </p:sp>
      <p:pic>
        <p:nvPicPr>
          <p:cNvPr id="133122" name="Picture 2" descr="M:\Dept\Business Office\Student Assistant Files\CHMS 50th Anniversary Slideshow Pictures\50th Logo PP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5975901"/>
            <a:ext cx="1524000" cy="40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40566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51"/>
    </mc:Choice>
    <mc:Fallback>
      <p:transition spd="slow" advTm="3151"/>
    </mc:Fallback>
  </mc:AlternateContent>
  <p:timing>
    <p:tnLst>
      <p:par>
        <p:cTn id="1" dur="indefinite" restart="never" nodeType="tmRoot"/>
      </p:par>
    </p:tnLst>
  </p:timing>
</p:sld>
</file>

<file path=ppt/slides/slide2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Futura UC Davis Book" panose="020B0502020204020303" pitchFamily="34" charset="0"/>
              </a:rPr>
              <a:t>Wayne </a:t>
            </a:r>
            <a:r>
              <a:rPr lang="en-US" dirty="0" err="1" smtClean="0">
                <a:latin typeface="Futura UC Davis Book" panose="020B0502020204020303" pitchFamily="34" charset="0"/>
              </a:rPr>
              <a:t>Bequette</a:t>
            </a:r>
            <a:endParaRPr lang="en-US" dirty="0">
              <a:latin typeface="Futura UC Davis Book" panose="020B0502020204020303" pitchFamily="34" charset="0"/>
            </a:endParaRPr>
          </a:p>
        </p:txBody>
      </p:sp>
      <p:pic>
        <p:nvPicPr>
          <p:cNvPr id="20482" name="Picture 2" descr="M:\Dept\Business Office\Student Assistant Files\CHMS 50th Anniversary Slideshow Pictures\DONE Grad Students\140321134221_0001_Page_36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0" r="1947" b="23920"/>
          <a:stretch/>
        </p:blipFill>
        <p:spPr bwMode="auto">
          <a:xfrm>
            <a:off x="2438400" y="1635980"/>
            <a:ext cx="4418909" cy="4605236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4146" name="Picture 2" descr="M:\Dept\Business Office\Student Assistant Files\CHMS 50th Anniversary Slideshow Pictures\50th Logo PP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5753537"/>
            <a:ext cx="182880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94478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45"/>
    </mc:Choice>
    <mc:Fallback>
      <p:transition spd="slow" advTm="3045"/>
    </mc:Fallback>
  </mc:AlternateContent>
  <p:timing>
    <p:tnLst>
      <p:par>
        <p:cTn id="1" dur="indefinite" restart="never" nodeType="tmRoot"/>
      </p:par>
    </p:tnLst>
  </p:timing>
</p:sld>
</file>

<file path=ppt/slides/slide2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0578" name="Picture 2" descr="M:\Dept\Business Office\Student Assistant Files\CHMS 50th Anniversary Slideshow Pictures\Grad Students\140321134221_0001_Page_37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941"/>
          <a:stretch/>
        </p:blipFill>
        <p:spPr bwMode="auto">
          <a:xfrm>
            <a:off x="2438400" y="1670878"/>
            <a:ext cx="4466670" cy="477438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Futura UC Davis Book" panose="020B0502020204020303" pitchFamily="34" charset="0"/>
              </a:rPr>
              <a:t>Benny Gallardo</a:t>
            </a:r>
            <a:endParaRPr lang="en-US" dirty="0">
              <a:latin typeface="Futura UC Davis Book" panose="020B0502020204020303" pitchFamily="34" charset="0"/>
            </a:endParaRPr>
          </a:p>
        </p:txBody>
      </p:sp>
      <p:pic>
        <p:nvPicPr>
          <p:cNvPr id="135170" name="Picture 2" descr="M:\Dept\Business Office\Student Assistant Files\CHMS 50th Anniversary Slideshow Pictures\50th Logo PP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057" y="5937258"/>
            <a:ext cx="1905000" cy="50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11687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222"/>
    </mc:Choice>
    <mc:Fallback>
      <p:transition spd="slow" advTm="3222"/>
    </mc:Fallback>
  </mc:AlternateContent>
  <p:timing>
    <p:tnLst>
      <p:par>
        <p:cTn id="1" dur="indefinite" restart="never" nodeType="tmRoot"/>
      </p:par>
    </p:tnLst>
  </p:timing>
</p:sld>
</file>

<file path=ppt/slides/slide2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1602" name="Picture 2" descr="M:\Dept\Business Office\Student Assistant Files\CHMS 50th Anniversary Slideshow Pictures\Grad Students\140321134221_0001_Page_38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352"/>
          <a:stretch/>
        </p:blipFill>
        <p:spPr bwMode="auto">
          <a:xfrm>
            <a:off x="2362200" y="1703677"/>
            <a:ext cx="4574322" cy="4498835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Futura UC Davis Book" panose="020B0502020204020303" pitchFamily="34" charset="0"/>
              </a:rPr>
              <a:t>Bill Miller</a:t>
            </a:r>
            <a:endParaRPr lang="en-US" dirty="0">
              <a:latin typeface="Futura UC Davis Book" panose="020B0502020204020303" pitchFamily="34" charset="0"/>
            </a:endParaRPr>
          </a:p>
        </p:txBody>
      </p:sp>
      <p:pic>
        <p:nvPicPr>
          <p:cNvPr id="136194" name="Picture 2" descr="M:\Dept\Business Office\Student Assistant Files\CHMS 50th Anniversary Slideshow Pictures\50th Logo PP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5702390"/>
            <a:ext cx="1875459" cy="500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22696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391"/>
    </mc:Choice>
    <mc:Fallback>
      <p:transition spd="slow" advTm="3391"/>
    </mc:Fallback>
  </mc:AlternateContent>
  <p:timing>
    <p:tnLst>
      <p:par>
        <p:cTn id="1" dur="indefinite" restart="never" nodeType="tmRoot"/>
      </p:par>
    </p:tnLst>
  </p:timing>
</p:sld>
</file>

<file path=ppt/slides/slide2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2626" name="Picture 2" descr="M:\Dept\Business Office\Student Assistant Files\CHMS 50th Anniversary Slideshow Pictures\Grad Students\140321134221_0001_Page_39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260"/>
          <a:stretch/>
        </p:blipFill>
        <p:spPr bwMode="auto">
          <a:xfrm>
            <a:off x="2438400" y="1905000"/>
            <a:ext cx="4327686" cy="4046338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Futura UC Davis Book" panose="020B0502020204020303" pitchFamily="34" charset="0"/>
              </a:rPr>
              <a:t>Richard </a:t>
            </a:r>
            <a:r>
              <a:rPr lang="en-US" dirty="0" err="1" smtClean="0">
                <a:latin typeface="Futura UC Davis Book" panose="020B0502020204020303" pitchFamily="34" charset="0"/>
              </a:rPr>
              <a:t>Sheibley</a:t>
            </a:r>
            <a:r>
              <a:rPr lang="en-US" dirty="0" smtClean="0">
                <a:latin typeface="Futura UC Davis Book" panose="020B0502020204020303" pitchFamily="34" charset="0"/>
              </a:rPr>
              <a:t> III</a:t>
            </a:r>
            <a:endParaRPr lang="en-US" dirty="0">
              <a:latin typeface="Futura UC Davis Book" panose="020B0502020204020303" pitchFamily="34" charset="0"/>
            </a:endParaRPr>
          </a:p>
        </p:txBody>
      </p:sp>
      <p:pic>
        <p:nvPicPr>
          <p:cNvPr id="137218" name="Picture 2" descr="M:\Dept\Business Office\Student Assistant Files\CHMS 50th Anniversary Slideshow Pictures\50th Logo PP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5474241"/>
            <a:ext cx="1789113" cy="477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74447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671"/>
    </mc:Choice>
    <mc:Fallback>
      <p:transition spd="slow" advTm="3671"/>
    </mc:Fallback>
  </mc:AlternateContent>
  <p:timing>
    <p:tnLst>
      <p:par>
        <p:cTn id="1" dur="indefinite" restart="never" nodeType="tmRoot"/>
      </p:par>
    </p:tnLst>
  </p:timing>
</p:sld>
</file>

<file path=ppt/slides/slide2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3650" name="Picture 2" descr="M:\Dept\Business Office\Student Assistant Files\CHMS 50th Anniversary Slideshow Pictures\Grad Students\140321134221_0001_Page_40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90" t="7623" r="390" b="12128"/>
          <a:stretch/>
        </p:blipFill>
        <p:spPr bwMode="auto">
          <a:xfrm>
            <a:off x="2286000" y="1905000"/>
            <a:ext cx="4724400" cy="4168691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latin typeface="Futura UC Davis Book" panose="020B0502020204020303" pitchFamily="34" charset="0"/>
              </a:rPr>
              <a:t>Loc</a:t>
            </a:r>
            <a:r>
              <a:rPr lang="en-US" dirty="0" smtClean="0">
                <a:latin typeface="Futura UC Davis Book" panose="020B0502020204020303" pitchFamily="34" charset="0"/>
              </a:rPr>
              <a:t> </a:t>
            </a:r>
            <a:r>
              <a:rPr lang="en-US" dirty="0" err="1" smtClean="0">
                <a:latin typeface="Futura UC Davis Book" panose="020B0502020204020303" pitchFamily="34" charset="0"/>
              </a:rPr>
              <a:t>Vinh</a:t>
            </a:r>
            <a:r>
              <a:rPr lang="en-US" dirty="0" smtClean="0">
                <a:latin typeface="Futura UC Davis Book" panose="020B0502020204020303" pitchFamily="34" charset="0"/>
              </a:rPr>
              <a:t> Tran</a:t>
            </a:r>
            <a:endParaRPr lang="en-US" dirty="0">
              <a:latin typeface="Futura UC Davis Book" panose="020B0502020204020303" pitchFamily="34" charset="0"/>
            </a:endParaRPr>
          </a:p>
        </p:txBody>
      </p:sp>
      <p:pic>
        <p:nvPicPr>
          <p:cNvPr id="138242" name="Picture 2" descr="M:\Dept\Business Office\Student Assistant Files\CHMS 50th Anniversary Slideshow Pictures\50th Logo PP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5599663"/>
            <a:ext cx="1777605" cy="474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69755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249"/>
    </mc:Choice>
    <mc:Fallback>
      <p:transition spd="slow" advTm="3249"/>
    </mc:Fallback>
  </mc:AlternateContent>
  <p:timing>
    <p:tnLst>
      <p:par>
        <p:cTn id="1" dur="indefinite" restart="never" nodeType="tmRoot"/>
      </p:par>
    </p:tnLst>
  </p:timing>
</p:sld>
</file>

<file path=ppt/slides/slide2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4674" name="Picture 2" descr="M:\Dept\Business Office\Student Assistant Files\CHMS 50th Anniversary Slideshow Pictures\Grad Students\140321134221_0001_Page_4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838"/>
          <a:stretch/>
        </p:blipFill>
        <p:spPr bwMode="auto">
          <a:xfrm>
            <a:off x="2209800" y="1673417"/>
            <a:ext cx="4870521" cy="4591051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Futura UC Davis Book" panose="020B0502020204020303" pitchFamily="34" charset="0"/>
              </a:rPr>
              <a:t>Jung Ho Woo</a:t>
            </a:r>
            <a:endParaRPr lang="en-US" dirty="0">
              <a:latin typeface="Futura UC Davis Book" panose="020B0502020204020303" pitchFamily="34" charset="0"/>
            </a:endParaRPr>
          </a:p>
        </p:txBody>
      </p:sp>
      <p:pic>
        <p:nvPicPr>
          <p:cNvPr id="139266" name="Picture 2" descr="M:\Dept\Business Office\Student Assistant Files\CHMS 50th Anniversary Slideshow Pictures\50th Logo PP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5803624"/>
            <a:ext cx="1728166" cy="460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71547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93"/>
    </mc:Choice>
    <mc:Fallback>
      <p:transition spd="slow" advTm="3093"/>
    </mc:Fallback>
  </mc:AlternateContent>
  <p:timing>
    <p:tnLst>
      <p:par>
        <p:cTn id="1" dur="indefinite" restart="never" nodeType="tmRoot"/>
      </p:par>
    </p:tnLst>
  </p:timing>
</p:sld>
</file>

<file path=ppt/slides/slide2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5698" name="Picture 2" descr="M:\Dept\Business Office\Student Assistant Files\CHMS 50th Anniversary Slideshow Pictures\Grad Students\140321134221_0001_Page_4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995"/>
          <a:stretch/>
        </p:blipFill>
        <p:spPr bwMode="auto">
          <a:xfrm>
            <a:off x="2286000" y="1676400"/>
            <a:ext cx="4769310" cy="438785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Futura UC Davis Book" panose="020B0502020204020303" pitchFamily="34" charset="0"/>
              </a:rPr>
              <a:t>George </a:t>
            </a:r>
            <a:r>
              <a:rPr lang="en-US" dirty="0" err="1" smtClean="0">
                <a:latin typeface="Futura UC Davis Book" panose="020B0502020204020303" pitchFamily="34" charset="0"/>
              </a:rPr>
              <a:t>Hou</a:t>
            </a:r>
            <a:endParaRPr lang="en-US" dirty="0">
              <a:latin typeface="Futura UC Davis Book" panose="020B0502020204020303" pitchFamily="34" charset="0"/>
            </a:endParaRPr>
          </a:p>
        </p:txBody>
      </p:sp>
      <p:pic>
        <p:nvPicPr>
          <p:cNvPr id="140290" name="Picture 2" descr="M:\Dept\Business Office\Student Assistant Files\CHMS 50th Anniversary Slideshow Pictures\50th Logo PP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522" y="5582718"/>
            <a:ext cx="1805746" cy="481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15037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97"/>
    </mc:Choice>
    <mc:Fallback>
      <p:transition spd="slow" advTm="2797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M:\Dept\Business Office\Student Assistant Files\CHMS 50th Anniversary Slideshow Pictures\Grad Students\2_Page_2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0566" y="533400"/>
            <a:ext cx="4414458" cy="447652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M:\Dept\Business Office\Student Assistant Files\CHMS 50th Anniversary Slideshow Pictures\50th Logo PP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5366" y="5486400"/>
            <a:ext cx="3804858" cy="101462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4985525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3"/>
    </mc:Choice>
    <mc:Fallback>
      <p:transition spd="slow" advTm="3003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M:\Dept\Business Office\Student Assistant Files\CHMS 50th Anniversary Slideshow Pictures\Grad Students\2_Page_28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902"/>
          <a:stretch/>
        </p:blipFill>
        <p:spPr bwMode="auto">
          <a:xfrm>
            <a:off x="2133600" y="1803502"/>
            <a:ext cx="4824823" cy="4439901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Futura UC Davis Book" panose="020B0502020204020303" pitchFamily="34" charset="0"/>
              </a:rPr>
              <a:t>Daniel </a:t>
            </a:r>
            <a:r>
              <a:rPr lang="en-US" dirty="0" err="1" smtClean="0">
                <a:latin typeface="Futura UC Davis Book" panose="020B0502020204020303" pitchFamily="34" charset="0"/>
              </a:rPr>
              <a:t>Styer</a:t>
            </a:r>
            <a:endParaRPr lang="en-US" dirty="0">
              <a:latin typeface="Futura UC Davis Book" panose="020B0502020204020303" pitchFamily="34" charset="0"/>
            </a:endParaRPr>
          </a:p>
        </p:txBody>
      </p:sp>
      <p:pic>
        <p:nvPicPr>
          <p:cNvPr id="27650" name="Picture 2" descr="M:\Dept\Business Office\Student Assistant Files\CHMS 50th Anniversary Slideshow Pictures\50th Logo PP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5776043"/>
            <a:ext cx="1752600" cy="467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47957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96"/>
    </mc:Choice>
    <mc:Fallback>
      <p:transition spd="slow" advTm="2996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M:\Dept\Business Office\Student Assistant Files\CHMS 50th Anniversary Slideshow Pictures\Grad Students\2_Page_0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767"/>
          <a:stretch/>
        </p:blipFill>
        <p:spPr bwMode="auto">
          <a:xfrm>
            <a:off x="2171218" y="1371600"/>
            <a:ext cx="5002548" cy="4866861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443"/>
            <a:ext cx="8229600" cy="1143000"/>
          </a:xfrm>
        </p:spPr>
        <p:txBody>
          <a:bodyPr/>
          <a:lstStyle/>
          <a:p>
            <a:r>
              <a:rPr lang="en-US" dirty="0" smtClean="0">
                <a:latin typeface="Futura UC Davis Book" panose="020B0502020204020303" pitchFamily="34" charset="0"/>
              </a:rPr>
              <a:t>Annette </a:t>
            </a:r>
            <a:r>
              <a:rPr lang="en-US" dirty="0" err="1" smtClean="0">
                <a:latin typeface="Futura UC Davis Book" panose="020B0502020204020303" pitchFamily="34" charset="0"/>
              </a:rPr>
              <a:t>Clasen</a:t>
            </a:r>
            <a:r>
              <a:rPr lang="en-US" dirty="0" smtClean="0">
                <a:latin typeface="Futura UC Davis Book" panose="020B0502020204020303" pitchFamily="34" charset="0"/>
              </a:rPr>
              <a:t> </a:t>
            </a:r>
            <a:r>
              <a:rPr lang="en-US" dirty="0" err="1" smtClean="0">
                <a:latin typeface="Futura UC Davis Book" panose="020B0502020204020303" pitchFamily="34" charset="0"/>
              </a:rPr>
              <a:t>Hagewiesche</a:t>
            </a:r>
            <a:endParaRPr lang="en-US" dirty="0">
              <a:latin typeface="Futura UC Davis Book" panose="020B0502020204020303" pitchFamily="34" charset="0"/>
            </a:endParaRPr>
          </a:p>
        </p:txBody>
      </p:sp>
      <p:pic>
        <p:nvPicPr>
          <p:cNvPr id="3" name="Picture 2" descr="M:\Dept\Business Office\Student Assistant Files\CHMS 50th Anniversary Slideshow Pictures\50th Logo PP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744" y="5895561"/>
            <a:ext cx="1285875" cy="34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32024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53"/>
    </mc:Choice>
    <mc:Fallback>
      <p:transition spd="slow" advTm="3053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M:\Dept\Business Office\Student Assistant Files\CHMS 50th Anniversary Slideshow Pictures\Grad Students\2_Page_29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946"/>
          <a:stretch/>
        </p:blipFill>
        <p:spPr bwMode="auto">
          <a:xfrm>
            <a:off x="2133600" y="1447800"/>
            <a:ext cx="5066330" cy="4840819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7118" y="33130"/>
            <a:ext cx="8229600" cy="1143000"/>
          </a:xfrm>
        </p:spPr>
        <p:txBody>
          <a:bodyPr/>
          <a:lstStyle/>
          <a:p>
            <a:r>
              <a:rPr lang="en-US" dirty="0" smtClean="0">
                <a:latin typeface="Futura UC Davis Book" panose="020B0502020204020303" pitchFamily="34" charset="0"/>
              </a:rPr>
              <a:t>Joel Bach</a:t>
            </a:r>
            <a:endParaRPr lang="en-US" dirty="0">
              <a:latin typeface="Futura UC Davis Book" panose="020B0502020204020303" pitchFamily="34" charset="0"/>
            </a:endParaRPr>
          </a:p>
        </p:txBody>
      </p:sp>
      <p:pic>
        <p:nvPicPr>
          <p:cNvPr id="28674" name="Picture 2" descr="M:\Dept\Business Office\Student Assistant Files\CHMS 50th Anniversary Slideshow Pictures\50th Logo PP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78" y="5841579"/>
            <a:ext cx="1676400" cy="447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55744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50"/>
    </mc:Choice>
    <mc:Fallback>
      <p:transition spd="slow" advTm="3050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M:\Dept\Business Office\Student Assistant Files\CHMS 50th Anniversary Slideshow Pictures\Grad Students\2_Page_30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967"/>
          <a:stretch/>
        </p:blipFill>
        <p:spPr bwMode="auto">
          <a:xfrm>
            <a:off x="2209800" y="1600200"/>
            <a:ext cx="4876800" cy="4737459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0"/>
            <a:ext cx="8229600" cy="1143000"/>
          </a:xfrm>
        </p:spPr>
        <p:txBody>
          <a:bodyPr/>
          <a:lstStyle/>
          <a:p>
            <a:r>
              <a:rPr lang="en-US" dirty="0" err="1" smtClean="0"/>
              <a:t>Stergios</a:t>
            </a:r>
            <a:r>
              <a:rPr lang="en-US" dirty="0" smtClean="0"/>
              <a:t> </a:t>
            </a:r>
            <a:r>
              <a:rPr lang="en-US" dirty="0" err="1" smtClean="0"/>
              <a:t>Pilitsis</a:t>
            </a:r>
            <a:endParaRPr lang="en-US" dirty="0"/>
          </a:p>
        </p:txBody>
      </p:sp>
      <p:pic>
        <p:nvPicPr>
          <p:cNvPr id="29698" name="Picture 2" descr="M:\Dept\Business Office\Student Assistant Files\CHMS 50th Anniversary Slideshow Pictures\50th Logo PP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1" y="5897245"/>
            <a:ext cx="1676400" cy="447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4086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48"/>
    </mc:Choice>
    <mc:Fallback>
      <p:transition spd="slow" advTm="3048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M:\Dept\Business Office\Student Assistant Files\CHMS 50th Anniversary Slideshow Pictures\Grad Students\2_Page_3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094"/>
          <a:stretch/>
        </p:blipFill>
        <p:spPr bwMode="auto">
          <a:xfrm>
            <a:off x="2438400" y="1905000"/>
            <a:ext cx="4419600" cy="4285637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Futura UC Davis Book" panose="020B0502020204020303" pitchFamily="34" charset="0"/>
              </a:rPr>
              <a:t>Joe Fell</a:t>
            </a:r>
            <a:endParaRPr lang="en-US" dirty="0">
              <a:latin typeface="Futura UC Davis Book" panose="020B0502020204020303" pitchFamily="34" charset="0"/>
            </a:endParaRPr>
          </a:p>
        </p:txBody>
      </p:sp>
      <p:pic>
        <p:nvPicPr>
          <p:cNvPr id="4" name="Picture 2" descr="M:\Dept\Business Office\Student Assistant Files\CHMS 50th Anniversary Slideshow Pictures\Grad Students\2_Page_3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094"/>
          <a:stretch/>
        </p:blipFill>
        <p:spPr bwMode="auto">
          <a:xfrm>
            <a:off x="2438400" y="1920844"/>
            <a:ext cx="4419600" cy="4285637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2" name="Picture 2" descr="M:\Dept\Business Office\Student Assistant Files\CHMS 50th Anniversary Slideshow Pictures\50th Logo PP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5698481"/>
            <a:ext cx="1905000" cy="50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06448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62"/>
    </mc:Choice>
    <mc:Fallback>
      <p:transition spd="slow" advTm="3062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M:\Dept\Business Office\Student Assistant Files\CHMS 50th Anniversary Slideshow Pictures\Grad Students\2_Page_3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261"/>
          <a:stretch/>
        </p:blipFill>
        <p:spPr bwMode="auto">
          <a:xfrm>
            <a:off x="1981200" y="1561592"/>
            <a:ext cx="5037862" cy="4731162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Futura UC Davis Book" panose="020B0502020204020303" pitchFamily="34" charset="0"/>
              </a:rPr>
              <a:t>Gloria Lindner</a:t>
            </a:r>
            <a:endParaRPr lang="en-US" dirty="0">
              <a:latin typeface="Futura UC Davis Book" panose="020B0502020204020303" pitchFamily="34" charset="0"/>
            </a:endParaRPr>
          </a:p>
        </p:txBody>
      </p:sp>
      <p:pic>
        <p:nvPicPr>
          <p:cNvPr id="31746" name="Picture 2" descr="M:\Dept\Business Office\Student Assistant Files\CHMS 50th Anniversary Slideshow Pictures\50th Logo PP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5893904"/>
            <a:ext cx="1595078" cy="425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00940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57"/>
    </mc:Choice>
    <mc:Fallback>
      <p:transition spd="slow" advTm="2957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M:\Dept\Business Office\Student Assistant Files\CHMS 50th Anniversary Slideshow Pictures\Grad Students\2_Page_33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6" b="32519"/>
          <a:stretch/>
        </p:blipFill>
        <p:spPr bwMode="auto">
          <a:xfrm>
            <a:off x="2007704" y="1820407"/>
            <a:ext cx="5286743" cy="4473188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latin typeface="Futura UC Davis Book" panose="020B0502020204020303" pitchFamily="34" charset="0"/>
              </a:rPr>
              <a:t>Xiaoqing</a:t>
            </a:r>
            <a:r>
              <a:rPr lang="en-US" dirty="0" smtClean="0">
                <a:latin typeface="Futura UC Davis Book" panose="020B0502020204020303" pitchFamily="34" charset="0"/>
              </a:rPr>
              <a:t> Li</a:t>
            </a:r>
            <a:endParaRPr lang="en-US" dirty="0">
              <a:latin typeface="Futura UC Davis Book" panose="020B0502020204020303" pitchFamily="34" charset="0"/>
            </a:endParaRPr>
          </a:p>
        </p:txBody>
      </p:sp>
      <p:pic>
        <p:nvPicPr>
          <p:cNvPr id="32770" name="Picture 2" descr="M:\Dept\Business Office\Student Assistant Files\CHMS 50th Anniversary Slideshow Pictures\50th Logo PP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5869415"/>
            <a:ext cx="1590675" cy="424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89178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85"/>
    </mc:Choice>
    <mc:Fallback>
      <p:transition spd="slow" advTm="3085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M:\Dept\Business Office\Student Assistant Files\CHMS 50th Anniversary Slideshow Pictures\Grad Students\2_Page_34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595"/>
          <a:stretch/>
        </p:blipFill>
        <p:spPr bwMode="auto">
          <a:xfrm>
            <a:off x="2415209" y="1905000"/>
            <a:ext cx="4648200" cy="4326711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Futura UC Davis Book" panose="020B0502020204020303" pitchFamily="34" charset="0"/>
              </a:rPr>
              <a:t>Greg Young</a:t>
            </a:r>
            <a:endParaRPr lang="en-US" dirty="0">
              <a:latin typeface="Futura UC Davis Book" panose="020B0502020204020303" pitchFamily="34" charset="0"/>
            </a:endParaRPr>
          </a:p>
        </p:txBody>
      </p:sp>
      <p:pic>
        <p:nvPicPr>
          <p:cNvPr id="33794" name="Picture 2" descr="M:\Dept\Business Office\Student Assistant Files\CHMS 50th Anniversary Slideshow Pictures\50th Logo PP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5715000"/>
            <a:ext cx="1937666" cy="516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94846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93"/>
    </mc:Choice>
    <mc:Fallback>
      <p:transition spd="slow" advTm="2993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M:\Dept\Business Office\Student Assistant Files\CHMS 50th Anniversary Slideshow Pictures\Grad Students\2_Page_35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736"/>
          <a:stretch/>
        </p:blipFill>
        <p:spPr bwMode="auto">
          <a:xfrm>
            <a:off x="2209800" y="1759308"/>
            <a:ext cx="4802493" cy="4565292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Futura UC Davis Book" panose="020B0502020204020303" pitchFamily="34" charset="0"/>
              </a:rPr>
              <a:t>Slim </a:t>
            </a:r>
            <a:r>
              <a:rPr lang="en-US" dirty="0" err="1" smtClean="0">
                <a:latin typeface="Futura UC Davis Book" panose="020B0502020204020303" pitchFamily="34" charset="0"/>
              </a:rPr>
              <a:t>Zegal</a:t>
            </a:r>
            <a:endParaRPr lang="en-US" dirty="0">
              <a:latin typeface="Futura UC Davis Book" panose="020B0502020204020303" pitchFamily="34" charset="0"/>
            </a:endParaRPr>
          </a:p>
        </p:txBody>
      </p:sp>
      <p:pic>
        <p:nvPicPr>
          <p:cNvPr id="34818" name="Picture 2" descr="M:\Dept\Business Office\Student Assistant Files\CHMS 50th Anniversary Slideshow Pictures\50th Logo PP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687" y="5880100"/>
            <a:ext cx="1666875" cy="44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57067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44"/>
    </mc:Choice>
    <mc:Fallback>
      <p:transition spd="slow" advTm="3144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M:\Dept\Business Office\Student Assistant Files\CHMS 50th Anniversary Slideshow Pictures\Grad Students\2_Page_36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621"/>
          <a:stretch/>
        </p:blipFill>
        <p:spPr bwMode="auto">
          <a:xfrm>
            <a:off x="2209800" y="1828800"/>
            <a:ext cx="4800600" cy="4517214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latin typeface="Futura UC Davis Book" panose="020B0502020204020303" pitchFamily="34" charset="0"/>
              </a:rPr>
              <a:t>Guanghong</a:t>
            </a:r>
            <a:r>
              <a:rPr lang="en-US" dirty="0" smtClean="0">
                <a:latin typeface="Futura UC Davis Book" panose="020B0502020204020303" pitchFamily="34" charset="0"/>
              </a:rPr>
              <a:t> Zheng</a:t>
            </a:r>
            <a:endParaRPr lang="en-US" dirty="0">
              <a:latin typeface="Futura UC Davis Book" panose="020B0502020204020303" pitchFamily="34" charset="0"/>
            </a:endParaRPr>
          </a:p>
        </p:txBody>
      </p:sp>
      <p:pic>
        <p:nvPicPr>
          <p:cNvPr id="35842" name="Picture 2" descr="M:\Dept\Business Office\Student Assistant Files\CHMS 50th Anniversary Slideshow Pictures\50th Logo PP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2" y="5926914"/>
            <a:ext cx="1571625" cy="419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33786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59"/>
    </mc:Choice>
    <mc:Fallback>
      <p:transition spd="slow" advTm="2659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M:\Dept\Business Office\Student Assistant Files\CHMS 50th Anniversary Slideshow Pictures\Grad Students\2_Page_37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767"/>
          <a:stretch/>
        </p:blipFill>
        <p:spPr bwMode="auto">
          <a:xfrm>
            <a:off x="2373474" y="1588604"/>
            <a:ext cx="4879471" cy="4676361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Futura UC Davis Book" panose="020B0502020204020303" pitchFamily="34" charset="0"/>
              </a:rPr>
              <a:t>Tim </a:t>
            </a:r>
            <a:r>
              <a:rPr lang="en-US" dirty="0" err="1" smtClean="0">
                <a:latin typeface="Futura UC Davis Book" panose="020B0502020204020303" pitchFamily="34" charset="0"/>
              </a:rPr>
              <a:t>Rehg</a:t>
            </a:r>
            <a:endParaRPr lang="en-US" dirty="0">
              <a:latin typeface="Futura UC Davis Book" panose="020B0502020204020303" pitchFamily="34" charset="0"/>
            </a:endParaRPr>
          </a:p>
        </p:txBody>
      </p:sp>
      <p:pic>
        <p:nvPicPr>
          <p:cNvPr id="36866" name="Picture 2" descr="M:\Dept\Business Office\Student Assistant Files\CHMS 50th Anniversary Slideshow Pictures\50th Logo PP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209" y="5759505"/>
            <a:ext cx="1895475" cy="505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82716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96"/>
    </mc:Choice>
    <mc:Fallback>
      <p:transition spd="slow" advTm="2696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M:\Dept\Business Office\Student Assistant Files\CHMS 50th Anniversary Slideshow Pictures\Grad Students\2_Page_38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248"/>
          <a:stretch/>
        </p:blipFill>
        <p:spPr bwMode="auto">
          <a:xfrm>
            <a:off x="2362200" y="1676400"/>
            <a:ext cx="4734030" cy="4442101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Futura UC Davis Book" panose="020B0502020204020303" pitchFamily="34" charset="0"/>
              </a:rPr>
              <a:t>Mary Serra</a:t>
            </a:r>
            <a:endParaRPr lang="en-US" dirty="0">
              <a:latin typeface="Futura UC Davis Book" panose="020B0502020204020303" pitchFamily="34" charset="0"/>
            </a:endParaRPr>
          </a:p>
        </p:txBody>
      </p:sp>
      <p:pic>
        <p:nvPicPr>
          <p:cNvPr id="37890" name="Picture 2" descr="M:\Dept\Business Office\Student Assistant Files\CHMS 50th Anniversary Slideshow Pictures\50th Logo PP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5633361"/>
            <a:ext cx="1819275" cy="485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97417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587"/>
    </mc:Choice>
    <mc:Fallback>
      <p:transition spd="slow" advTm="3587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M:\Dept\Business Office\Student Assistant Files\CHMS 50th Anniversary Slideshow Pictures\Grad Students\2_Page_03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356"/>
          <a:stretch/>
        </p:blipFill>
        <p:spPr bwMode="auto">
          <a:xfrm>
            <a:off x="2133600" y="1600200"/>
            <a:ext cx="5102770" cy="4681514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5284" y="152400"/>
            <a:ext cx="8229600" cy="1143000"/>
          </a:xfrm>
        </p:spPr>
        <p:txBody>
          <a:bodyPr/>
          <a:lstStyle/>
          <a:p>
            <a:r>
              <a:rPr lang="en-US" dirty="0" smtClean="0">
                <a:latin typeface="Futura UC Davis Book" panose="020B0502020204020303" pitchFamily="34" charset="0"/>
              </a:rPr>
              <a:t>Wei-Wang Chen</a:t>
            </a:r>
            <a:endParaRPr lang="en-US" dirty="0">
              <a:latin typeface="Futura UC Davis Book" panose="020B0502020204020303" pitchFamily="34" charset="0"/>
            </a:endParaRPr>
          </a:p>
        </p:txBody>
      </p:sp>
      <p:pic>
        <p:nvPicPr>
          <p:cNvPr id="3" name="Picture 2" descr="M:\Dept\Business Office\Student Assistant Files\CHMS 50th Anniversary Slideshow Pictures\50th Logo PP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739" y="5915954"/>
            <a:ext cx="1371600" cy="365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6823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93"/>
    </mc:Choice>
    <mc:Fallback>
      <p:transition spd="slow" advTm="2993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M:\Dept\Business Office\Student Assistant Files\CHMS 50th Anniversary Slideshow Pictures\Grad Students\2_Page_39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779"/>
          <a:stretch/>
        </p:blipFill>
        <p:spPr bwMode="auto">
          <a:xfrm>
            <a:off x="2438400" y="1819827"/>
            <a:ext cx="4572924" cy="4415111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Futura UC Davis Book" panose="020B0502020204020303" pitchFamily="34" charset="0"/>
              </a:rPr>
              <a:t>Joseph Seymour</a:t>
            </a:r>
            <a:endParaRPr lang="en-US" dirty="0">
              <a:latin typeface="Futura UC Davis Book" panose="020B0502020204020303" pitchFamily="34" charset="0"/>
            </a:endParaRPr>
          </a:p>
        </p:txBody>
      </p:sp>
      <p:pic>
        <p:nvPicPr>
          <p:cNvPr id="38914" name="Picture 2" descr="M:\Dept\Business Office\Student Assistant Files\CHMS 50th Anniversary Slideshow Pictures\50th Logo PP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696" y="5709158"/>
            <a:ext cx="1971675" cy="525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04521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22"/>
    </mc:Choice>
    <mc:Fallback>
      <p:transition spd="slow" advTm="3122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M:\Dept\Business Office\Student Assistant Files\CHMS 50th Anniversary Slideshow Pictures\Grad Students\2_Page_40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431"/>
          <a:stretch/>
        </p:blipFill>
        <p:spPr bwMode="auto">
          <a:xfrm>
            <a:off x="2229678" y="1568174"/>
            <a:ext cx="4876800" cy="4774068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latin typeface="Futura UC Davis Book" panose="020B0502020204020303" pitchFamily="34" charset="0"/>
              </a:rPr>
              <a:t>Kirti</a:t>
            </a:r>
            <a:r>
              <a:rPr lang="en-US" dirty="0" smtClean="0">
                <a:latin typeface="Futura UC Davis Book" panose="020B0502020204020303" pitchFamily="34" charset="0"/>
              </a:rPr>
              <a:t> Patel</a:t>
            </a:r>
            <a:endParaRPr lang="en-US" dirty="0">
              <a:latin typeface="Futura UC Davis Book" panose="020B0502020204020303" pitchFamily="34" charset="0"/>
            </a:endParaRPr>
          </a:p>
        </p:txBody>
      </p:sp>
      <p:pic>
        <p:nvPicPr>
          <p:cNvPr id="39938" name="Picture 2" descr="M:\Dept\Business Office\Student Assistant Files\CHMS 50th Anniversary Slideshow Pictures\50th Logo PP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266" y="5918062"/>
            <a:ext cx="1590675" cy="424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8084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42"/>
    </mc:Choice>
    <mc:Fallback>
      <p:transition spd="slow" advTm="2642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M:\Dept\Business Office\Student Assistant Files\CHMS 50th Anniversary Slideshow Pictures\Grad Students\3_Page_0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316"/>
          <a:stretch/>
        </p:blipFill>
        <p:spPr bwMode="auto">
          <a:xfrm>
            <a:off x="2362200" y="1752600"/>
            <a:ext cx="4518731" cy="4341333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Futura UC Davis Book" panose="020B0502020204020303" pitchFamily="34" charset="0"/>
              </a:rPr>
              <a:t>Alberto </a:t>
            </a:r>
            <a:r>
              <a:rPr lang="en-US" dirty="0" err="1" smtClean="0">
                <a:latin typeface="Futura UC Davis Book" panose="020B0502020204020303" pitchFamily="34" charset="0"/>
              </a:rPr>
              <a:t>Goenaga</a:t>
            </a:r>
            <a:endParaRPr lang="en-US" dirty="0">
              <a:latin typeface="Futura UC Davis Book" panose="020B0502020204020303" pitchFamily="34" charset="0"/>
            </a:endParaRPr>
          </a:p>
        </p:txBody>
      </p:sp>
      <p:pic>
        <p:nvPicPr>
          <p:cNvPr id="40962" name="Picture 2" descr="M:\Dept\Business Office\Student Assistant Files\CHMS 50th Anniversary Slideshow Pictures\50th Logo PP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226" y="5635699"/>
            <a:ext cx="1718378" cy="458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47201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29"/>
    </mc:Choice>
    <mc:Fallback>
      <p:transition spd="slow" advTm="2829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M:\Dept\Business Office\Student Assistant Files\CHMS 50th Anniversary Slideshow Pictures\Grad Students\3_Page_0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852"/>
          <a:stretch/>
        </p:blipFill>
        <p:spPr bwMode="auto">
          <a:xfrm>
            <a:off x="2514600" y="1828800"/>
            <a:ext cx="4343400" cy="4259144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latin typeface="Futura UC Davis Book" panose="020B0502020204020303" pitchFamily="34" charset="0"/>
              </a:rPr>
              <a:t>Shivaun</a:t>
            </a:r>
            <a:r>
              <a:rPr lang="en-US" dirty="0" smtClean="0">
                <a:latin typeface="Futura UC Davis Book" panose="020B0502020204020303" pitchFamily="34" charset="0"/>
              </a:rPr>
              <a:t> </a:t>
            </a:r>
            <a:r>
              <a:rPr lang="en-US" dirty="0" err="1" smtClean="0">
                <a:latin typeface="Futura UC Davis Book" panose="020B0502020204020303" pitchFamily="34" charset="0"/>
              </a:rPr>
              <a:t>Farinha</a:t>
            </a:r>
            <a:endParaRPr lang="en-US" dirty="0">
              <a:latin typeface="Futura UC Davis Book" panose="020B0502020204020303" pitchFamily="34" charset="0"/>
            </a:endParaRPr>
          </a:p>
        </p:txBody>
      </p:sp>
      <p:pic>
        <p:nvPicPr>
          <p:cNvPr id="41986" name="Picture 2" descr="M:\Dept\Business Office\Student Assistant Files\CHMS 50th Anniversary Slideshow Pictures\50th Logo PP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5600159"/>
            <a:ext cx="182880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83137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25"/>
    </mc:Choice>
    <mc:Fallback>
      <p:transition spd="slow" advTm="3125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M:\Dept\Business Office\Student Assistant Files\CHMS 50th Anniversary Slideshow Pictures\Grad Students\3_Page_03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365"/>
          <a:stretch/>
        </p:blipFill>
        <p:spPr bwMode="auto">
          <a:xfrm>
            <a:off x="2438400" y="1676400"/>
            <a:ext cx="4473223" cy="4498853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Futura UC Davis Book" panose="020B0502020204020303" pitchFamily="34" charset="0"/>
              </a:rPr>
              <a:t>Erik </a:t>
            </a:r>
            <a:r>
              <a:rPr lang="en-US" dirty="0" err="1" smtClean="0">
                <a:latin typeface="Futura UC Davis Book" panose="020B0502020204020303" pitchFamily="34" charset="0"/>
              </a:rPr>
              <a:t>Dunmire</a:t>
            </a:r>
            <a:endParaRPr lang="en-US" dirty="0">
              <a:latin typeface="Futura UC Davis Book" panose="020B0502020204020303" pitchFamily="34" charset="0"/>
            </a:endParaRPr>
          </a:p>
        </p:txBody>
      </p:sp>
      <p:pic>
        <p:nvPicPr>
          <p:cNvPr id="43010" name="Picture 2" descr="M:\Dept\Business Office\Student Assistant Files\CHMS 50th Anniversary Slideshow Pictures\50th Logo PP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181" y="5661951"/>
            <a:ext cx="1924878" cy="513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44445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18"/>
    </mc:Choice>
    <mc:Fallback>
      <p:transition spd="slow" advTm="3118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M:\Dept\Business Office\Student Assistant Files\CHMS 50th Anniversary Slideshow Pictures\Grad Students\3_Page_04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26" t="92" b="35821"/>
          <a:stretch/>
        </p:blipFill>
        <p:spPr bwMode="auto">
          <a:xfrm>
            <a:off x="2667000" y="1710854"/>
            <a:ext cx="3770243" cy="4613266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Futura UC Davis Book" panose="020B0502020204020303" pitchFamily="34" charset="0"/>
              </a:rPr>
              <a:t>Michael Cooney</a:t>
            </a:r>
            <a:endParaRPr lang="en-US" dirty="0">
              <a:latin typeface="Futura UC Davis Book" panose="020B0502020204020303" pitchFamily="34" charset="0"/>
            </a:endParaRPr>
          </a:p>
        </p:txBody>
      </p:sp>
      <p:pic>
        <p:nvPicPr>
          <p:cNvPr id="44034" name="Picture 2" descr="M:\Dept\Business Office\Student Assistant Files\CHMS 50th Anniversary Slideshow Pictures\50th Logo PP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5752620"/>
            <a:ext cx="2143125" cy="57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32554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33"/>
    </mc:Choice>
    <mc:Fallback>
      <p:transition spd="slow" advTm="3133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M:\Dept\Business Office\Student Assistant Files\CHMS 50th Anniversary Slideshow Pictures\Grad Students\3_Page_05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752"/>
          <a:stretch/>
        </p:blipFill>
        <p:spPr bwMode="auto">
          <a:xfrm>
            <a:off x="2209800" y="1742362"/>
            <a:ext cx="4671422" cy="4525761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Eric </a:t>
            </a:r>
            <a:r>
              <a:rPr lang="en-US" dirty="0" err="1" smtClean="0"/>
              <a:t>Hanczyc</a:t>
            </a:r>
            <a:endParaRPr lang="en-US" dirty="0"/>
          </a:p>
        </p:txBody>
      </p:sp>
      <p:pic>
        <p:nvPicPr>
          <p:cNvPr id="45058" name="Picture 2" descr="M:\Dept\Business Office\Student Assistant Files\CHMS 50th Anniversary Slideshow Pictures\50th Logo PP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5819813"/>
            <a:ext cx="1681163" cy="448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82740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77"/>
    </mc:Choice>
    <mc:Fallback>
      <p:transition spd="slow" advTm="3077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Futura UC Davis Book" panose="020B0502020204020303" pitchFamily="34" charset="0"/>
              </a:rPr>
              <a:t>Yen-</a:t>
            </a:r>
            <a:r>
              <a:rPr lang="en-US" dirty="0" err="1" smtClean="0">
                <a:latin typeface="Futura UC Davis Book" panose="020B0502020204020303" pitchFamily="34" charset="0"/>
              </a:rPr>
              <a:t>Huei</a:t>
            </a:r>
            <a:r>
              <a:rPr lang="en-US" dirty="0" smtClean="0">
                <a:latin typeface="Futura UC Davis Book" panose="020B0502020204020303" pitchFamily="34" charset="0"/>
              </a:rPr>
              <a:t> </a:t>
            </a:r>
            <a:r>
              <a:rPr lang="en-US" dirty="0" err="1" smtClean="0">
                <a:latin typeface="Futura UC Davis Book" panose="020B0502020204020303" pitchFamily="34" charset="0"/>
              </a:rPr>
              <a:t>Ko</a:t>
            </a:r>
            <a:endParaRPr lang="en-US" dirty="0">
              <a:latin typeface="Futura UC Davis Book" panose="020B0502020204020303" pitchFamily="34" charset="0"/>
            </a:endParaRPr>
          </a:p>
        </p:txBody>
      </p:sp>
      <p:pic>
        <p:nvPicPr>
          <p:cNvPr id="3074" name="Picture 2" descr="M:\Dept\Business Office\Student Assistant Files\CHMS 50th Anniversary Slideshow Pictures\DONE Grad Students\3_Page_06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396"/>
          <a:stretch/>
        </p:blipFill>
        <p:spPr bwMode="auto">
          <a:xfrm>
            <a:off x="2495874" y="1854198"/>
            <a:ext cx="4421905" cy="4356499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082" name="Picture 2" descr="M:\Dept\Business Office\Student Assistant Files\CHMS 50th Anniversary Slideshow Pictures\50th Logo PP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96" y="5658632"/>
            <a:ext cx="2070238" cy="552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95304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81"/>
    </mc:Choice>
    <mc:Fallback>
      <p:transition spd="slow" advTm="2781"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M:\Dept\Business Office\Student Assistant Files\CHMS 50th Anniversary Slideshow Pictures\Grad Students\3_Page_07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482"/>
          <a:stretch/>
        </p:blipFill>
        <p:spPr bwMode="auto">
          <a:xfrm>
            <a:off x="2438400" y="1663251"/>
            <a:ext cx="4568030" cy="4585097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Futura UC Davis Book" panose="020B0502020204020303" pitchFamily="34" charset="0"/>
              </a:rPr>
              <a:t>Loan Le</a:t>
            </a:r>
            <a:endParaRPr lang="en-US" dirty="0">
              <a:latin typeface="Futura UC Davis Book" panose="020B0502020204020303" pitchFamily="34" charset="0"/>
            </a:endParaRPr>
          </a:p>
        </p:txBody>
      </p:sp>
      <p:pic>
        <p:nvPicPr>
          <p:cNvPr id="47106" name="Picture 2" descr="M:\Dept\Business Office\Student Assistant Files\CHMS 50th Anniversary Slideshow Pictures\50th Logo PP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5791200"/>
            <a:ext cx="1714305" cy="457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9039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72"/>
    </mc:Choice>
    <mc:Fallback>
      <p:transition spd="slow" advTm="3072"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M:\Dept\Business Office\Student Assistant Files\CHMS 50th Anniversary Slideshow Pictures\Grad Students\3_Page_08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973"/>
          <a:stretch/>
        </p:blipFill>
        <p:spPr bwMode="auto">
          <a:xfrm>
            <a:off x="2567609" y="1812235"/>
            <a:ext cx="4339996" cy="4184115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latin typeface="Futura UC Davis Book" panose="020B0502020204020303" pitchFamily="34" charset="0"/>
              </a:rPr>
              <a:t>Jeni</a:t>
            </a:r>
            <a:r>
              <a:rPr lang="en-US" dirty="0" smtClean="0">
                <a:latin typeface="Futura UC Davis Book" panose="020B0502020204020303" pitchFamily="34" charset="0"/>
              </a:rPr>
              <a:t> Lewis</a:t>
            </a:r>
            <a:endParaRPr lang="en-US" dirty="0">
              <a:latin typeface="Futura UC Davis Book" panose="020B0502020204020303" pitchFamily="34" charset="0"/>
            </a:endParaRPr>
          </a:p>
        </p:txBody>
      </p:sp>
      <p:pic>
        <p:nvPicPr>
          <p:cNvPr id="48130" name="Picture 2" descr="M:\Dept\Business Office\Student Assistant Files\CHMS 50th Anniversary Slideshow Pictures\50th Logo PP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608" y="5486400"/>
            <a:ext cx="1912313" cy="509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48913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13"/>
    </mc:Choice>
    <mc:Fallback>
      <p:transition spd="slow" advTm="3113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76200"/>
            <a:ext cx="8229600" cy="1143000"/>
          </a:xfrm>
        </p:spPr>
        <p:txBody>
          <a:bodyPr/>
          <a:lstStyle/>
          <a:p>
            <a:r>
              <a:rPr lang="en-US" dirty="0" smtClean="0">
                <a:latin typeface="Futura UC Davis Book" panose="020B0502020204020303" pitchFamily="34" charset="0"/>
              </a:rPr>
              <a:t>Yen </a:t>
            </a:r>
            <a:r>
              <a:rPr lang="en-US" dirty="0" err="1" smtClean="0">
                <a:latin typeface="Futura UC Davis Book" panose="020B0502020204020303" pitchFamily="34" charset="0"/>
              </a:rPr>
              <a:t>Ko</a:t>
            </a:r>
            <a:endParaRPr lang="en-US" dirty="0">
              <a:latin typeface="Futura UC Davis Book" panose="020B0502020204020303" pitchFamily="34" charset="0"/>
            </a:endParaRPr>
          </a:p>
        </p:txBody>
      </p:sp>
      <p:pic>
        <p:nvPicPr>
          <p:cNvPr id="1027" name="Picture 3" descr="M:\Dept\Business Office\Student Assistant Files\CHMS 50th Anniversary Slideshow Pictures\DONE Grad Students\2_Page_04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357"/>
          <a:stretch/>
        </p:blipFill>
        <p:spPr bwMode="auto">
          <a:xfrm>
            <a:off x="2133600" y="1500294"/>
            <a:ext cx="5112972" cy="4838236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M:\Dept\Business Office\Student Assistant Files\CHMS 50th Anniversary Slideshow Pictures\50th Logo PP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5956702"/>
            <a:ext cx="1431856" cy="381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30382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20"/>
    </mc:Choice>
    <mc:Fallback>
      <p:transition spd="slow" advTm="3020"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M:\Dept\Business Office\Student Assistant Files\CHMS 50th Anniversary Slideshow Pictures\Grad Students\3_Page_09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62"/>
          <a:stretch/>
        </p:blipFill>
        <p:spPr bwMode="auto">
          <a:xfrm>
            <a:off x="2215976" y="457200"/>
            <a:ext cx="4747313" cy="4442791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M:\Dept\Business Office\Student Assistant Files\CHMS 50th Anniversary Slideshow Pictures\50th Logo PP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2353" y="5434054"/>
            <a:ext cx="4154557" cy="11078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5285275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63"/>
    </mc:Choice>
    <mc:Fallback>
      <p:transition spd="slow" advTm="2963"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M:\Dept\Business Office\Student Assistant Files\CHMS 50th Anniversary Slideshow Pictures\Grad Students\3_Page_10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449"/>
          <a:stretch/>
        </p:blipFill>
        <p:spPr bwMode="auto">
          <a:xfrm>
            <a:off x="2133600" y="1701039"/>
            <a:ext cx="4752782" cy="4731018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Futura UC Davis Book" panose="020B0502020204020303" pitchFamily="34" charset="0"/>
              </a:rPr>
              <a:t>David Duval</a:t>
            </a:r>
            <a:endParaRPr lang="en-US" dirty="0">
              <a:latin typeface="Futura UC Davis Book" panose="020B0502020204020303" pitchFamily="34" charset="0"/>
            </a:endParaRPr>
          </a:p>
        </p:txBody>
      </p:sp>
      <p:pic>
        <p:nvPicPr>
          <p:cNvPr id="49154" name="Picture 2" descr="M:\Dept\Business Office\Student Assistant Files\CHMS 50th Anniversary Slideshow Pictures\50th Logo PP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97" y="5967237"/>
            <a:ext cx="1743075" cy="464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32393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14"/>
    </mc:Choice>
    <mc:Fallback>
      <p:transition spd="slow" advTm="3114"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M:\Dept\Business Office\Student Assistant Files\CHMS 50th Anniversary Slideshow Pictures\Grad Students\3_Page_1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760"/>
          <a:stretch/>
        </p:blipFill>
        <p:spPr bwMode="auto">
          <a:xfrm>
            <a:off x="2209800" y="1752600"/>
            <a:ext cx="4546566" cy="4280296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Futura UC Davis Book" panose="020B0502020204020303" pitchFamily="34" charset="0"/>
              </a:rPr>
              <a:t>Ray Carpenter</a:t>
            </a:r>
            <a:endParaRPr lang="en-US" dirty="0">
              <a:latin typeface="Futura UC Davis Book" panose="020B0502020204020303" pitchFamily="34" charset="0"/>
            </a:endParaRPr>
          </a:p>
        </p:txBody>
      </p:sp>
      <p:pic>
        <p:nvPicPr>
          <p:cNvPr id="50178" name="Picture 2" descr="M:\Dept\Business Office\Student Assistant Files\CHMS 50th Anniversary Slideshow Pictures\50th Logo PP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5595795"/>
            <a:ext cx="1676400" cy="447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43749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473"/>
    </mc:Choice>
    <mc:Fallback>
      <p:transition spd="slow" advTm="3473"/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M:\Dept\Business Office\Student Assistant Files\CHMS 50th Anniversary Slideshow Pictures\Grad Students\3_Page_1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528"/>
          <a:stretch/>
        </p:blipFill>
        <p:spPr bwMode="auto">
          <a:xfrm>
            <a:off x="2362200" y="1905000"/>
            <a:ext cx="4449900" cy="4204097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Futura UC Davis Book" panose="020B0502020204020303" pitchFamily="34" charset="0"/>
              </a:rPr>
              <a:t>Greg </a:t>
            </a:r>
            <a:r>
              <a:rPr lang="en-US" dirty="0" err="1" smtClean="0">
                <a:latin typeface="Futura UC Davis Book" panose="020B0502020204020303" pitchFamily="34" charset="0"/>
              </a:rPr>
              <a:t>Mayeur</a:t>
            </a:r>
            <a:endParaRPr lang="en-US" dirty="0">
              <a:latin typeface="Futura UC Davis Book" panose="020B0502020204020303" pitchFamily="34" charset="0"/>
            </a:endParaRPr>
          </a:p>
        </p:txBody>
      </p:sp>
      <p:pic>
        <p:nvPicPr>
          <p:cNvPr id="51202" name="Picture 2" descr="M:\Dept\Business Office\Student Assistant Files\CHMS 50th Anniversary Slideshow Pictures\50th Logo PP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599" y="5641737"/>
            <a:ext cx="1752599" cy="467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01800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12"/>
    </mc:Choice>
    <mc:Fallback>
      <p:transition spd="slow" advTm="3012"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 descr="M:\Dept\Business Office\Student Assistant Files\CHMS 50th Anniversary Slideshow Pictures\Grad Students\3_Page_13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194"/>
          <a:stretch/>
        </p:blipFill>
        <p:spPr bwMode="auto">
          <a:xfrm>
            <a:off x="2244603" y="1690196"/>
            <a:ext cx="4866892" cy="4584994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Futura UC Davis Book" panose="020B0502020204020303" pitchFamily="34" charset="0"/>
              </a:rPr>
              <a:t>Shuman </a:t>
            </a:r>
            <a:r>
              <a:rPr lang="en-US" dirty="0" err="1" smtClean="0">
                <a:latin typeface="Futura UC Davis Book" panose="020B0502020204020303" pitchFamily="34" charset="0"/>
              </a:rPr>
              <a:t>Mitra</a:t>
            </a:r>
            <a:endParaRPr lang="en-US" dirty="0">
              <a:latin typeface="Futura UC Davis Book" panose="020B0502020204020303" pitchFamily="34" charset="0"/>
            </a:endParaRPr>
          </a:p>
        </p:txBody>
      </p:sp>
      <p:pic>
        <p:nvPicPr>
          <p:cNvPr id="1026" name="Picture 2" descr="M:\Dept\Business Office\Student Assistant Files\CHMS 50th Anniversary Slideshow Pictures\50th Logo PP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5845902"/>
            <a:ext cx="1609829" cy="429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68833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22"/>
    </mc:Choice>
    <mc:Fallback>
      <p:transition spd="slow" advTm="3022"/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M:\Dept\Business Office\Student Assistant Files\CHMS 50th Anniversary Slideshow Pictures\Grad Students\3_Page_14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429"/>
          <a:stretch/>
        </p:blipFill>
        <p:spPr bwMode="auto">
          <a:xfrm>
            <a:off x="2087094" y="1772478"/>
            <a:ext cx="4969810" cy="4356497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Futura UC Davis Book" panose="020B0502020204020303" pitchFamily="34" charset="0"/>
              </a:rPr>
              <a:t>William Miller</a:t>
            </a:r>
            <a:endParaRPr lang="en-US" dirty="0">
              <a:latin typeface="Futura UC Davis Book" panose="020B0502020204020303" pitchFamily="34" charset="0"/>
            </a:endParaRPr>
          </a:p>
        </p:txBody>
      </p:sp>
      <p:pic>
        <p:nvPicPr>
          <p:cNvPr id="2050" name="Picture 2" descr="M:\Dept\Business Office\Student Assistant Files\CHMS 50th Anniversary Slideshow Pictures\50th Logo PP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5733687"/>
            <a:ext cx="1482330" cy="395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47248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17"/>
    </mc:Choice>
    <mc:Fallback>
      <p:transition spd="slow" advTm="3017"/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 descr="M:\Dept\Business Office\Student Assistant Files\CHMS 50th Anniversary Slideshow Pictures\Grad Students\3_Page_15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683"/>
          <a:stretch/>
        </p:blipFill>
        <p:spPr bwMode="auto">
          <a:xfrm>
            <a:off x="2209800" y="1524000"/>
            <a:ext cx="4913317" cy="4863393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r>
              <a:rPr lang="en-US" dirty="0" smtClean="0">
                <a:latin typeface="Futura UC Davis Book" panose="020B0502020204020303" pitchFamily="34" charset="0"/>
              </a:rPr>
              <a:t>Kevin </a:t>
            </a:r>
            <a:r>
              <a:rPr lang="en-US" dirty="0" err="1" smtClean="0">
                <a:latin typeface="Futura UC Davis Book" panose="020B0502020204020303" pitchFamily="34" charset="0"/>
              </a:rPr>
              <a:t>Hase</a:t>
            </a:r>
            <a:endParaRPr lang="en-US" dirty="0">
              <a:latin typeface="Futura UC Davis Book" panose="020B0502020204020303" pitchFamily="34" charset="0"/>
            </a:endParaRPr>
          </a:p>
        </p:txBody>
      </p:sp>
      <p:pic>
        <p:nvPicPr>
          <p:cNvPr id="3074" name="Picture 2" descr="M:\Dept\Business Office\Student Assistant Files\CHMS 50th Anniversary Slideshow Pictures\50th Logo PP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04" y="5919186"/>
            <a:ext cx="1755775" cy="468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49907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49"/>
    </mc:Choice>
    <mc:Fallback>
      <p:transition spd="slow" advTm="3049"/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 descr="M:\Dept\Business Office\Student Assistant Files\CHMS 50th Anniversary Slideshow Pictures\Grad Students\3_Page_16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426"/>
          <a:stretch/>
        </p:blipFill>
        <p:spPr bwMode="auto">
          <a:xfrm>
            <a:off x="2220916" y="1676400"/>
            <a:ext cx="4894584" cy="4661298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Futura UC Davis Book" panose="020B0502020204020303" pitchFamily="34" charset="0"/>
              </a:rPr>
              <a:t>Benny Gallardo</a:t>
            </a:r>
            <a:endParaRPr lang="en-US" dirty="0">
              <a:latin typeface="Futura UC Davis Book" panose="020B0502020204020303" pitchFamily="34" charset="0"/>
            </a:endParaRPr>
          </a:p>
        </p:txBody>
      </p:sp>
      <p:pic>
        <p:nvPicPr>
          <p:cNvPr id="4098" name="Picture 2" descr="M:\Dept\Business Office\Student Assistant Files\CHMS 50th Anniversary Slideshow Pictures\50th Logo PP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571" y="5910978"/>
            <a:ext cx="1600200" cy="426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27780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33"/>
    </mc:Choice>
    <mc:Fallback>
      <p:transition spd="slow" advTm="2933"/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 descr="M:\Dept\Business Office\Student Assistant Files\CHMS 50th Anniversary Slideshow Pictures\Grad Students\3_Page_17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038"/>
          <a:stretch/>
        </p:blipFill>
        <p:spPr bwMode="auto">
          <a:xfrm>
            <a:off x="2166024" y="1828799"/>
            <a:ext cx="4950601" cy="4508079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4112" y="152400"/>
            <a:ext cx="8229600" cy="1143000"/>
          </a:xfrm>
        </p:spPr>
        <p:txBody>
          <a:bodyPr/>
          <a:lstStyle/>
          <a:p>
            <a:r>
              <a:rPr lang="en-US" dirty="0" smtClean="0">
                <a:latin typeface="Futura UC Davis Book" panose="020B0502020204020303" pitchFamily="34" charset="0"/>
              </a:rPr>
              <a:t>Rajesh Krishnan</a:t>
            </a:r>
            <a:endParaRPr lang="en-US" dirty="0">
              <a:latin typeface="Futura UC Davis Book" panose="020B0502020204020303" pitchFamily="34" charset="0"/>
            </a:endParaRPr>
          </a:p>
        </p:txBody>
      </p:sp>
      <p:pic>
        <p:nvPicPr>
          <p:cNvPr id="5122" name="Picture 2" descr="M:\Dept\Business Office\Student Assistant Files\CHMS 50th Anniversary Slideshow Pictures\50th Logo PP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843" y="5962895"/>
            <a:ext cx="1600200" cy="426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2178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10"/>
    </mc:Choice>
    <mc:Fallback>
      <p:transition spd="slow" advTm="3110"/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 descr="M:\Dept\Business Office\Student Assistant Files\CHMS 50th Anniversary Slideshow Pictures\Grad Students\3_Page_18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22" r="7440" b="29233"/>
          <a:stretch/>
        </p:blipFill>
        <p:spPr bwMode="auto">
          <a:xfrm>
            <a:off x="2209800" y="1987826"/>
            <a:ext cx="4449417" cy="4121166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Futura UC Davis Book" panose="020B0502020204020303" pitchFamily="34" charset="0"/>
              </a:rPr>
              <a:t>Judith Schneider </a:t>
            </a:r>
            <a:endParaRPr lang="en-US" dirty="0">
              <a:latin typeface="Futura UC Davis Book" panose="020B0502020204020303" pitchFamily="34" charset="0"/>
            </a:endParaRPr>
          </a:p>
        </p:txBody>
      </p:sp>
      <p:pic>
        <p:nvPicPr>
          <p:cNvPr id="6146" name="Picture 2" descr="M:\Dept\Business Office\Student Assistant Files\CHMS 50th Anniversary Slideshow Pictures\50th Logo PP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5736395"/>
            <a:ext cx="1544638" cy="411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09002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76"/>
    </mc:Choice>
    <mc:Fallback>
      <p:transition spd="slow" advTm="3076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M:\Dept\Business Office\Student Assistant Files\CHMS 50th Anniversary Slideshow Pictures\Grad Students\2_Page_05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720"/>
          <a:stretch/>
        </p:blipFill>
        <p:spPr bwMode="auto">
          <a:xfrm>
            <a:off x="2209800" y="1600200"/>
            <a:ext cx="4905884" cy="4804546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r>
              <a:rPr lang="en-US" dirty="0" smtClean="0">
                <a:latin typeface="Futura UC Davis Book" panose="020B0502020204020303" pitchFamily="34" charset="0"/>
              </a:rPr>
              <a:t>Alberto </a:t>
            </a:r>
            <a:r>
              <a:rPr lang="en-US" dirty="0" err="1" smtClean="0">
                <a:latin typeface="Futura UC Davis Book" panose="020B0502020204020303" pitchFamily="34" charset="0"/>
              </a:rPr>
              <a:t>Goenaga</a:t>
            </a:r>
            <a:endParaRPr lang="en-US" dirty="0">
              <a:latin typeface="Futura UC Davis Book" panose="020B0502020204020303" pitchFamily="34" charset="0"/>
            </a:endParaRPr>
          </a:p>
        </p:txBody>
      </p:sp>
      <p:pic>
        <p:nvPicPr>
          <p:cNvPr id="5122" name="Picture 2" descr="M:\Dept\Business Office\Student Assistant Files\CHMS 50th Anniversary Slideshow Pictures\50th Logo PP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414" y="6025719"/>
            <a:ext cx="1421351" cy="379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70016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67"/>
    </mc:Choice>
    <mc:Fallback>
      <p:transition spd="slow" advTm="3067"/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 descr="M:\Dept\Business Office\Student Assistant Files\CHMS 50th Anniversary Slideshow Pictures\Grad Students\3_Page_19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347"/>
          <a:stretch/>
        </p:blipFill>
        <p:spPr bwMode="auto">
          <a:xfrm>
            <a:off x="2743200" y="1828800"/>
            <a:ext cx="3962807" cy="4061529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Futura UC Davis Book" panose="020B0502020204020303" pitchFamily="34" charset="0"/>
              </a:rPr>
              <a:t>Karl Ewald</a:t>
            </a:r>
            <a:endParaRPr lang="en-US" dirty="0">
              <a:latin typeface="Futura UC Davis Book" panose="020B0502020204020303" pitchFamily="34" charset="0"/>
            </a:endParaRPr>
          </a:p>
        </p:txBody>
      </p:sp>
      <p:pic>
        <p:nvPicPr>
          <p:cNvPr id="7170" name="Picture 2" descr="M:\Dept\Business Office\Student Assistant Files\CHMS 50th Anniversary Slideshow Pictures\50th Logo PP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679" y="5382330"/>
            <a:ext cx="1905000" cy="50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83173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05"/>
    </mc:Choice>
    <mc:Fallback>
      <p:transition spd="slow" advTm="3105"/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 descr="M:\Dept\Business Office\Student Assistant Files\CHMS 50th Anniversary Slideshow Pictures\Grad Students\3_Page_20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959"/>
          <a:stretch/>
        </p:blipFill>
        <p:spPr bwMode="auto">
          <a:xfrm>
            <a:off x="2438400" y="1752600"/>
            <a:ext cx="4356872" cy="4280297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Futura UC Davis Book" panose="020B0502020204020303" pitchFamily="34" charset="0"/>
              </a:rPr>
              <a:t>Kenneth Harris</a:t>
            </a:r>
            <a:endParaRPr lang="en-US" dirty="0">
              <a:latin typeface="Futura UC Davis Book" panose="020B0502020204020303" pitchFamily="34" charset="0"/>
            </a:endParaRPr>
          </a:p>
        </p:txBody>
      </p:sp>
      <p:pic>
        <p:nvPicPr>
          <p:cNvPr id="8194" name="Picture 2" descr="M:\Dept\Business Office\Student Assistant Files\CHMS 50th Anniversary Slideshow Pictures\50th Logo PP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5545217"/>
            <a:ext cx="182880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78886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54"/>
    </mc:Choice>
    <mc:Fallback>
      <p:transition spd="slow" advTm="2854"/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 descr="M:\Dept\Business Office\Student Assistant Files\CHMS 50th Anniversary Slideshow Pictures\Grad Students\3_Page_2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797"/>
          <a:stretch/>
        </p:blipFill>
        <p:spPr bwMode="auto">
          <a:xfrm>
            <a:off x="2133599" y="1828800"/>
            <a:ext cx="4654403" cy="4316843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Futura UC Davis Book" panose="020B0502020204020303" pitchFamily="34" charset="0"/>
              </a:rPr>
              <a:t>Mark Tracy</a:t>
            </a:r>
            <a:endParaRPr lang="en-US" dirty="0">
              <a:latin typeface="Futura UC Davis Book" panose="020B0502020204020303" pitchFamily="34" charset="0"/>
            </a:endParaRPr>
          </a:p>
        </p:txBody>
      </p:sp>
      <p:pic>
        <p:nvPicPr>
          <p:cNvPr id="9218" name="Picture 2" descr="M:\Dept\Business Office\Student Assistant Files\CHMS 50th Anniversary Slideshow Pictures\50th Logo PP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5764669"/>
            <a:ext cx="1614911" cy="430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34326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94"/>
    </mc:Choice>
    <mc:Fallback>
      <p:transition spd="slow" advTm="3094"/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 descr="M:\Dept\Business Office\Student Assistant Files\CHMS 50th Anniversary Slideshow Pictures\Grad Students\3_Page_2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470"/>
          <a:stretch/>
        </p:blipFill>
        <p:spPr bwMode="auto">
          <a:xfrm>
            <a:off x="2362200" y="1752600"/>
            <a:ext cx="4599046" cy="4280297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Futura UC Davis Book" panose="020B0502020204020303" pitchFamily="34" charset="0"/>
              </a:rPr>
              <a:t>Jason Smith</a:t>
            </a:r>
            <a:endParaRPr lang="en-US" dirty="0">
              <a:latin typeface="Futura UC Davis Book" panose="020B0502020204020303" pitchFamily="34" charset="0"/>
            </a:endParaRPr>
          </a:p>
        </p:txBody>
      </p:sp>
      <p:pic>
        <p:nvPicPr>
          <p:cNvPr id="4" name="Picture 2" descr="M:\Dept\Business Office\Student Assistant Files\CHMS 50th Anniversary Slideshow Pictures\50th Logo PP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348" y="5595044"/>
            <a:ext cx="1752600" cy="467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09380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6"/>
    </mc:Choice>
    <mc:Fallback>
      <p:transition spd="slow" advTm="4006"/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 descr="M:\Dept\Business Office\Student Assistant Files\CHMS 50th Anniversary Slideshow Pictures\Grad Students\3_Page_23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845"/>
          <a:stretch/>
        </p:blipFill>
        <p:spPr bwMode="auto">
          <a:xfrm>
            <a:off x="2514600" y="2037176"/>
            <a:ext cx="4329582" cy="4108475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latin typeface="Futura UC Davis Book" panose="020B0502020204020303" pitchFamily="34" charset="0"/>
              </a:rPr>
              <a:t>Turgut</a:t>
            </a:r>
            <a:r>
              <a:rPr lang="en-US" dirty="0" smtClean="0">
                <a:latin typeface="Futura UC Davis Book" panose="020B0502020204020303" pitchFamily="34" charset="0"/>
              </a:rPr>
              <a:t> </a:t>
            </a:r>
            <a:r>
              <a:rPr lang="en-US" dirty="0" err="1" smtClean="0">
                <a:latin typeface="Futura UC Davis Book" panose="020B0502020204020303" pitchFamily="34" charset="0"/>
              </a:rPr>
              <a:t>Kosar</a:t>
            </a:r>
            <a:endParaRPr lang="en-US" dirty="0">
              <a:latin typeface="Futura UC Davis Book" panose="020B0502020204020303" pitchFamily="34" charset="0"/>
            </a:endParaRPr>
          </a:p>
        </p:txBody>
      </p:sp>
      <p:pic>
        <p:nvPicPr>
          <p:cNvPr id="10242" name="Picture 2" descr="M:\Dept\Business Office\Student Assistant Files\CHMS 50th Anniversary Slideshow Pictures\50th Logo PP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591" y="5626537"/>
            <a:ext cx="1946674" cy="519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43414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35"/>
    </mc:Choice>
    <mc:Fallback>
      <p:transition spd="slow" advTm="3135"/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 descr="M:\Dept\Business Office\Student Assistant Files\CHMS 50th Anniversary Slideshow Pictures\Grad Students\3_Page_24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897"/>
          <a:stretch/>
        </p:blipFill>
        <p:spPr bwMode="auto">
          <a:xfrm>
            <a:off x="2286000" y="1620181"/>
            <a:ext cx="4582550" cy="4624749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Futura UC Davis Book" panose="020B0502020204020303" pitchFamily="34" charset="0"/>
              </a:rPr>
              <a:t>Martin Chui</a:t>
            </a:r>
            <a:endParaRPr lang="en-US" dirty="0">
              <a:latin typeface="Futura UC Davis Book" panose="020B0502020204020303" pitchFamily="34" charset="0"/>
            </a:endParaRPr>
          </a:p>
        </p:txBody>
      </p:sp>
      <p:pic>
        <p:nvPicPr>
          <p:cNvPr id="11266" name="Picture 2" descr="M:\Dept\Business Office\Student Assistant Files\CHMS 50th Anniversary Slideshow Pictures\50th Logo PP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662" y="5797890"/>
            <a:ext cx="1676400" cy="447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73169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78"/>
    </mc:Choice>
    <mc:Fallback>
      <p:transition spd="slow" advTm="2978"/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 descr="M:\Dept\Business Office\Student Assistant Files\CHMS 50th Anniversary Slideshow Pictures\Grad Students\3_Page_25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47"/>
          <a:stretch/>
        </p:blipFill>
        <p:spPr bwMode="auto">
          <a:xfrm>
            <a:off x="2209800" y="1686222"/>
            <a:ext cx="4755947" cy="4594932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Futura UC Davis Book" panose="020B0502020204020303" pitchFamily="34" charset="0"/>
              </a:rPr>
              <a:t>Eric Zhang</a:t>
            </a:r>
            <a:endParaRPr lang="en-US" dirty="0">
              <a:latin typeface="Futura UC Davis Book" panose="020B0502020204020303" pitchFamily="34" charset="0"/>
            </a:endParaRPr>
          </a:p>
        </p:txBody>
      </p:sp>
      <p:pic>
        <p:nvPicPr>
          <p:cNvPr id="12290" name="Picture 2" descr="M:\Dept\Business Office\Student Assistant Files\CHMS 50th Anniversary Slideshow Pictures\50th Logo PP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720" y="5908040"/>
            <a:ext cx="1681163" cy="448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59942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74"/>
    </mc:Choice>
    <mc:Fallback>
      <p:transition spd="slow" advTm="2974"/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 descr="M:\Dept\Business Office\Student Assistant Files\CHMS 50th Anniversary Slideshow Pictures\Grad Students\3_Page_26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251"/>
          <a:stretch/>
        </p:blipFill>
        <p:spPr bwMode="auto">
          <a:xfrm>
            <a:off x="2362200" y="1852095"/>
            <a:ext cx="4428636" cy="4384758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latin typeface="Futura UC Davis Book" panose="020B0502020204020303" pitchFamily="34" charset="0"/>
              </a:rPr>
              <a:t>Ayse</a:t>
            </a:r>
            <a:r>
              <a:rPr lang="en-US" dirty="0" smtClean="0">
                <a:latin typeface="Futura UC Davis Book" panose="020B0502020204020303" pitchFamily="34" charset="0"/>
              </a:rPr>
              <a:t> </a:t>
            </a:r>
            <a:r>
              <a:rPr lang="en-US" dirty="0" err="1" smtClean="0">
                <a:latin typeface="Futura UC Davis Book" panose="020B0502020204020303" pitchFamily="34" charset="0"/>
              </a:rPr>
              <a:t>Batigun</a:t>
            </a:r>
            <a:endParaRPr lang="en-US" dirty="0">
              <a:latin typeface="Futura UC Davis Book" panose="020B0502020204020303" pitchFamily="34" charset="0"/>
            </a:endParaRPr>
          </a:p>
        </p:txBody>
      </p:sp>
      <p:pic>
        <p:nvPicPr>
          <p:cNvPr id="13314" name="Picture 2" descr="M:\Dept\Business Office\Student Assistant Files\CHMS 50th Anniversary Slideshow Pictures\50th Logo PP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808" y="5733985"/>
            <a:ext cx="1885754" cy="502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48332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97"/>
    </mc:Choice>
    <mc:Fallback>
      <p:transition spd="slow" advTm="3097"/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 descr="M:\Dept\Business Office\Student Assistant Files\CHMS 50th Anniversary Slideshow Pictures\Grad Students\3_Page_27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340"/>
          <a:stretch/>
        </p:blipFill>
        <p:spPr bwMode="auto">
          <a:xfrm>
            <a:off x="2286000" y="1676400"/>
            <a:ext cx="4478501" cy="4508896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Futura UC Davis Book" panose="020B0502020204020303" pitchFamily="34" charset="0"/>
              </a:rPr>
              <a:t>Alana Corbett</a:t>
            </a:r>
            <a:endParaRPr lang="en-US" dirty="0">
              <a:latin typeface="Futura UC Davis Book" panose="020B0502020204020303" pitchFamily="34" charset="0"/>
            </a:endParaRPr>
          </a:p>
        </p:txBody>
      </p:sp>
      <p:pic>
        <p:nvPicPr>
          <p:cNvPr id="14338" name="Picture 2" descr="M:\Dept\Business Office\Student Assistant Files\CHMS 50th Anniversary Slideshow Pictures\50th Logo PP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5717936"/>
            <a:ext cx="1752600" cy="467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38936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85"/>
    </mc:Choice>
    <mc:Fallback>
      <p:transition spd="slow" advTm="2485"/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Futura UC Davis Book" panose="020B0502020204020303" pitchFamily="34" charset="0"/>
              </a:rPr>
              <a:t>Yan Wang</a:t>
            </a:r>
            <a:endParaRPr lang="en-US" dirty="0">
              <a:latin typeface="Futura UC Davis Book" panose="020B0502020204020303" pitchFamily="34" charset="0"/>
            </a:endParaRPr>
          </a:p>
        </p:txBody>
      </p:sp>
      <p:pic>
        <p:nvPicPr>
          <p:cNvPr id="4098" name="Picture 2" descr="M:\Dept\Business Office\Student Assistant Files\CHMS 50th Anniversary Slideshow Pictures\DONE Grad Students\3_Page_28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563"/>
          <a:stretch/>
        </p:blipFill>
        <p:spPr bwMode="auto">
          <a:xfrm>
            <a:off x="2362200" y="1724394"/>
            <a:ext cx="4495800" cy="4493482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2" name="Picture 2" descr="M:\Dept\Business Office\Student Assistant Files\CHMS 50th Anniversary Slideshow Pictures\50th Logo PP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5790714"/>
            <a:ext cx="1676400" cy="447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77457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61"/>
    </mc:Choice>
    <mc:Fallback>
      <p:transition spd="slow" advTm="2961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M:\Dept\Business Office\Student Assistant Files\CHMS 50th Anniversary Slideshow Pictures\Grad Students\2_Page_06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5" r="-575" b="29521"/>
          <a:stretch/>
        </p:blipFill>
        <p:spPr bwMode="auto">
          <a:xfrm>
            <a:off x="2110408" y="1676400"/>
            <a:ext cx="5181600" cy="446267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Futura UC Davis Book" panose="020B0502020204020303" pitchFamily="34" charset="0"/>
              </a:rPr>
              <a:t>Brent </a:t>
            </a:r>
            <a:r>
              <a:rPr lang="en-US" dirty="0" err="1" smtClean="0">
                <a:latin typeface="Futura UC Davis Book" panose="020B0502020204020303" pitchFamily="34" charset="0"/>
              </a:rPr>
              <a:t>Fresz</a:t>
            </a:r>
            <a:endParaRPr lang="en-US" dirty="0">
              <a:latin typeface="Futura UC Davis Book" panose="020B0502020204020303" pitchFamily="34" charset="0"/>
            </a:endParaRPr>
          </a:p>
        </p:txBody>
      </p:sp>
      <p:pic>
        <p:nvPicPr>
          <p:cNvPr id="6146" name="Picture 2" descr="M:\Dept\Business Office\Student Assistant Files\CHMS 50th Anniversary Slideshow Pictures\50th Logo PP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5793630"/>
            <a:ext cx="1295400" cy="345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31279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32"/>
    </mc:Choice>
    <mc:Fallback>
      <p:transition spd="slow" advTm="2532"/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 descr="M:\Dept\Business Office\Student Assistant Files\CHMS 50th Anniversary Slideshow Pictures\Grad Students\3_Page_29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446"/>
          <a:stretch/>
        </p:blipFill>
        <p:spPr bwMode="auto">
          <a:xfrm>
            <a:off x="2286000" y="1666512"/>
            <a:ext cx="4851068" cy="4667077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Futura UC Davis Book" panose="020B0502020204020303" pitchFamily="34" charset="0"/>
              </a:rPr>
              <a:t>Loan </a:t>
            </a:r>
            <a:r>
              <a:rPr lang="en-US" dirty="0" err="1" smtClean="0">
                <a:latin typeface="Futura UC Davis Book" panose="020B0502020204020303" pitchFamily="34" charset="0"/>
              </a:rPr>
              <a:t>Anh</a:t>
            </a:r>
            <a:r>
              <a:rPr lang="en-US" dirty="0" smtClean="0">
                <a:latin typeface="Futura UC Davis Book" panose="020B0502020204020303" pitchFamily="34" charset="0"/>
              </a:rPr>
              <a:t> Le</a:t>
            </a:r>
            <a:endParaRPr lang="en-US" dirty="0">
              <a:latin typeface="Futura UC Davis Book" panose="020B0502020204020303" pitchFamily="34" charset="0"/>
            </a:endParaRPr>
          </a:p>
        </p:txBody>
      </p:sp>
      <p:pic>
        <p:nvPicPr>
          <p:cNvPr id="16386" name="Picture 2" descr="M:\Dept\Business Office\Student Assistant Files\CHMS 50th Anniversary Slideshow Pictures\50th Logo PP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5854164"/>
            <a:ext cx="1797844" cy="479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77428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06"/>
    </mc:Choice>
    <mc:Fallback>
      <p:transition spd="slow" advTm="3106"/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 descr="M:\Dept\Business Office\Student Assistant Files\CHMS 50th Anniversary Slideshow Pictures\Grad Students\3_Page_30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935"/>
          <a:stretch/>
        </p:blipFill>
        <p:spPr bwMode="auto">
          <a:xfrm>
            <a:off x="2362200" y="1905000"/>
            <a:ext cx="4316785" cy="4204098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latin typeface="Futura UC Davis Book" panose="020B0502020204020303" pitchFamily="34" charset="0"/>
              </a:rPr>
              <a:t>Hin</a:t>
            </a:r>
            <a:r>
              <a:rPr lang="en-US" dirty="0" smtClean="0">
                <a:latin typeface="Futura UC Davis Book" panose="020B0502020204020303" pitchFamily="34" charset="0"/>
              </a:rPr>
              <a:t>-Yun Lee</a:t>
            </a:r>
            <a:endParaRPr lang="en-US" dirty="0">
              <a:latin typeface="Futura UC Davis Book" panose="020B0502020204020303" pitchFamily="34" charset="0"/>
            </a:endParaRPr>
          </a:p>
        </p:txBody>
      </p:sp>
      <p:pic>
        <p:nvPicPr>
          <p:cNvPr id="17410" name="Picture 2" descr="M:\Dept\Business Office\Student Assistant Files\CHMS 50th Anniversary Slideshow Pictures\50th Logo PP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752" y="5674406"/>
            <a:ext cx="1726096" cy="460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955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25"/>
    </mc:Choice>
    <mc:Fallback>
      <p:transition spd="slow" advTm="3025"/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 descr="M:\Dept\Business Office\Student Assistant Files\CHMS 50th Anniversary Slideshow Pictures\Grad Students\3_Page_3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084"/>
          <a:stretch/>
        </p:blipFill>
        <p:spPr bwMode="auto">
          <a:xfrm>
            <a:off x="2057400" y="1752600"/>
            <a:ext cx="4958955" cy="4636371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latin typeface="Futura UC Davis Book" panose="020B0502020204020303" pitchFamily="34" charset="0"/>
              </a:rPr>
              <a:t>Wanbum</a:t>
            </a:r>
            <a:r>
              <a:rPr lang="en-US" dirty="0" smtClean="0">
                <a:latin typeface="Futura UC Davis Book" panose="020B0502020204020303" pitchFamily="34" charset="0"/>
              </a:rPr>
              <a:t> Lee</a:t>
            </a:r>
            <a:endParaRPr lang="en-US" dirty="0">
              <a:latin typeface="Futura UC Davis Book" panose="020B0502020204020303" pitchFamily="34" charset="0"/>
            </a:endParaRPr>
          </a:p>
        </p:txBody>
      </p:sp>
      <p:pic>
        <p:nvPicPr>
          <p:cNvPr id="18434" name="Picture 2" descr="M:\Dept\Business Office\Student Assistant Files\CHMS 50th Anniversary Slideshow Pictures\50th Logo PP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093" y="5977340"/>
            <a:ext cx="1471613" cy="392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32438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24"/>
    </mc:Choice>
    <mc:Fallback>
      <p:transition spd="slow" advTm="3124"/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Futura UC Davis Book" panose="020B0502020204020303" pitchFamily="34" charset="0"/>
              </a:rPr>
              <a:t>Tran Ly</a:t>
            </a:r>
            <a:endParaRPr lang="en-US" dirty="0">
              <a:latin typeface="Futura UC Davis Book" panose="020B0502020204020303" pitchFamily="34" charset="0"/>
            </a:endParaRPr>
          </a:p>
        </p:txBody>
      </p:sp>
      <p:pic>
        <p:nvPicPr>
          <p:cNvPr id="5122" name="Picture 2" descr="M:\Dept\Business Office\Student Assistant Files\CHMS 50th Anniversary Slideshow Pictures\DONE Grad Students\3_Page_3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794"/>
          <a:stretch/>
        </p:blipFill>
        <p:spPr bwMode="auto">
          <a:xfrm>
            <a:off x="2286000" y="1709412"/>
            <a:ext cx="4827572" cy="4594929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8" name="Picture 2" descr="M:\Dept\Business Office\Student Assistant Files\CHMS 50th Anniversary Slideshow Pictures\50th Logo PP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5829996"/>
            <a:ext cx="1778794" cy="474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73108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39"/>
    </mc:Choice>
    <mc:Fallback>
      <p:transition spd="slow" advTm="2939"/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 descr="M:\Dept\Business Office\Student Assistant Files\CHMS 50th Anniversary Slideshow Pictures\Grad Students\3_Page_33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052"/>
          <a:stretch/>
        </p:blipFill>
        <p:spPr bwMode="auto">
          <a:xfrm>
            <a:off x="2209800" y="1732825"/>
            <a:ext cx="4810385" cy="4508896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Futura UC Davis Book" panose="020B0502020204020303" pitchFamily="34" charset="0"/>
              </a:rPr>
              <a:t>Lynne Kawakami</a:t>
            </a:r>
            <a:endParaRPr lang="en-US" dirty="0">
              <a:latin typeface="Futura UC Davis Book" panose="020B0502020204020303" pitchFamily="34" charset="0"/>
            </a:endParaRPr>
          </a:p>
        </p:txBody>
      </p:sp>
      <p:pic>
        <p:nvPicPr>
          <p:cNvPr id="20482" name="Picture 2" descr="M:\Dept\Business Office\Student Assistant Files\CHMS 50th Anniversary Slideshow Pictures\50th Logo PP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777" y="5832167"/>
            <a:ext cx="1535823" cy="409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56455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65"/>
    </mc:Choice>
    <mc:Fallback>
      <p:transition spd="slow" advTm="3065"/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2" descr="M:\Dept\Business Office\Student Assistant Files\CHMS 50th Anniversary Slideshow Pictures\Grad Students\3_Page_34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469"/>
          <a:stretch/>
        </p:blipFill>
        <p:spPr bwMode="auto">
          <a:xfrm>
            <a:off x="2362200" y="1676400"/>
            <a:ext cx="4689167" cy="4737497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Futura UC Davis Book" panose="020B0502020204020303" pitchFamily="34" charset="0"/>
              </a:rPr>
              <a:t>Donna Kong</a:t>
            </a:r>
            <a:endParaRPr lang="en-US" dirty="0">
              <a:latin typeface="Futura UC Davis Book" panose="020B0502020204020303" pitchFamily="34" charset="0"/>
            </a:endParaRPr>
          </a:p>
        </p:txBody>
      </p:sp>
      <p:pic>
        <p:nvPicPr>
          <p:cNvPr id="21506" name="Picture 2" descr="M:\Dept\Business Office\Student Assistant Files\CHMS 50th Anniversary Slideshow Pictures\50th Logo PP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110" y="5944789"/>
            <a:ext cx="1697038" cy="452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91839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260"/>
    </mc:Choice>
    <mc:Fallback>
      <p:transition spd="slow" advTm="3260"/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2" descr="M:\Dept\Business Office\Student Assistant Files\CHMS 50th Anniversary Slideshow Pictures\Grad Students\3_Page_35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565"/>
          <a:stretch/>
        </p:blipFill>
        <p:spPr bwMode="auto">
          <a:xfrm>
            <a:off x="2438400" y="1590363"/>
            <a:ext cx="4592913" cy="4661298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Futura UC Davis Book" panose="020B0502020204020303" pitchFamily="34" charset="0"/>
              </a:rPr>
              <a:t>George </a:t>
            </a:r>
            <a:r>
              <a:rPr lang="en-US" dirty="0" err="1" smtClean="0">
                <a:latin typeface="Futura UC Davis Book" panose="020B0502020204020303" pitchFamily="34" charset="0"/>
              </a:rPr>
              <a:t>Kaschner</a:t>
            </a:r>
            <a:endParaRPr lang="en-US" dirty="0">
              <a:latin typeface="Futura UC Davis Book" panose="020B0502020204020303" pitchFamily="34" charset="0"/>
            </a:endParaRPr>
          </a:p>
        </p:txBody>
      </p:sp>
      <p:pic>
        <p:nvPicPr>
          <p:cNvPr id="22530" name="Picture 2" descr="M:\Dept\Business Office\Student Assistant Files\CHMS 50th Anniversary Slideshow Pictures\50th Logo PP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314" y="5827643"/>
            <a:ext cx="1720455" cy="458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90625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83"/>
    </mc:Choice>
    <mc:Fallback>
      <p:transition spd="slow" advTm="2883"/>
    </mc:Fallback>
  </mc:AlternateContent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2" descr="M:\Dept\Business Office\Student Assistant Files\CHMS 50th Anniversary Slideshow Pictures\Grad Students\3_Page_36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737"/>
          <a:stretch/>
        </p:blipFill>
        <p:spPr bwMode="auto">
          <a:xfrm>
            <a:off x="2286000" y="1600200"/>
            <a:ext cx="4632136" cy="4432697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Futura UC Davis Book" panose="020B0502020204020303" pitchFamily="34" charset="0"/>
              </a:rPr>
              <a:t>Jonathan Hensley Jr.</a:t>
            </a:r>
            <a:endParaRPr lang="en-US" dirty="0">
              <a:latin typeface="Futura UC Davis Book" panose="020B0502020204020303" pitchFamily="34" charset="0"/>
            </a:endParaRPr>
          </a:p>
        </p:txBody>
      </p:sp>
      <p:pic>
        <p:nvPicPr>
          <p:cNvPr id="23554" name="Picture 2" descr="M:\Dept\Business Office\Student Assistant Files\CHMS 50th Anniversary Slideshow Pictures\50th Logo PP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974" y="5592041"/>
            <a:ext cx="1653209" cy="440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45356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77"/>
    </mc:Choice>
    <mc:Fallback>
      <p:transition spd="slow" advTm="3077"/>
    </mc:Fallback>
  </mc:AlternateContent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2" descr="M:\Dept\Business Office\Student Assistant Files\CHMS 50th Anniversary Slideshow Pictures\Grad Students\3_Page_37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1" t="2068" r="201" b="27064"/>
          <a:stretch/>
        </p:blipFill>
        <p:spPr bwMode="auto">
          <a:xfrm>
            <a:off x="2286000" y="1676400"/>
            <a:ext cx="4633952" cy="4651252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Futura UC Davis Book" panose="020B0502020204020303" pitchFamily="34" charset="0"/>
              </a:rPr>
              <a:t>Richard </a:t>
            </a:r>
            <a:r>
              <a:rPr lang="en-US" dirty="0" err="1" smtClean="0">
                <a:latin typeface="Futura UC Davis Book" panose="020B0502020204020303" pitchFamily="34" charset="0"/>
              </a:rPr>
              <a:t>Drawhorn</a:t>
            </a:r>
            <a:endParaRPr lang="en-US" dirty="0">
              <a:latin typeface="Futura UC Davis Book" panose="020B0502020204020303" pitchFamily="34" charset="0"/>
            </a:endParaRPr>
          </a:p>
        </p:txBody>
      </p:sp>
      <p:pic>
        <p:nvPicPr>
          <p:cNvPr id="24578" name="Picture 2" descr="M:\Dept\Business Office\Student Assistant Files\CHMS 50th Anniversary Slideshow Pictures\50th Logo PP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49" y="5885692"/>
            <a:ext cx="1657350" cy="441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16424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326"/>
    </mc:Choice>
    <mc:Fallback>
      <p:transition spd="slow" advTm="3326"/>
    </mc:Fallback>
  </mc:AlternateContent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2" descr="M:\Dept\Business Office\Student Assistant Files\CHMS 50th Anniversary Slideshow Pictures\Grad Students\3_Page_38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760"/>
          <a:stretch/>
        </p:blipFill>
        <p:spPr bwMode="auto">
          <a:xfrm>
            <a:off x="2286000" y="1752599"/>
            <a:ext cx="4482923" cy="4280297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Futura UC Davis Book" panose="020B0502020204020303" pitchFamily="34" charset="0"/>
              </a:rPr>
              <a:t>Scott Dickerson</a:t>
            </a:r>
            <a:endParaRPr lang="en-US" dirty="0">
              <a:latin typeface="Futura UC Davis Book" panose="020B0502020204020303" pitchFamily="34" charset="0"/>
            </a:endParaRPr>
          </a:p>
        </p:txBody>
      </p:sp>
      <p:pic>
        <p:nvPicPr>
          <p:cNvPr id="25602" name="Picture 2" descr="M:\Dept\Business Office\Student Assistant Files\CHMS 50th Anniversary Slideshow Pictures\50th Logo PP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5674250"/>
            <a:ext cx="1686650" cy="449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4850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04"/>
    </mc:Choice>
    <mc:Fallback>
      <p:transition spd="slow" advTm="2704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M:\Dept\Business Office\Student Assistant Files\CHMS 50th Anniversary Slideshow Pictures\Grad Students\2_Page_07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972"/>
          <a:stretch/>
        </p:blipFill>
        <p:spPr bwMode="auto">
          <a:xfrm>
            <a:off x="2057400" y="1524000"/>
            <a:ext cx="5238887" cy="4840357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r>
              <a:rPr lang="en-US" dirty="0" smtClean="0">
                <a:latin typeface="Futura UC Davis Book" panose="020B0502020204020303" pitchFamily="34" charset="0"/>
              </a:rPr>
              <a:t>Jesse </a:t>
            </a:r>
            <a:r>
              <a:rPr lang="en-US" dirty="0" err="1" smtClean="0">
                <a:latin typeface="Futura UC Davis Book" panose="020B0502020204020303" pitchFamily="34" charset="0"/>
              </a:rPr>
              <a:t>Goellner</a:t>
            </a:r>
            <a:endParaRPr lang="en-US" dirty="0">
              <a:latin typeface="Futura UC Davis Book" panose="020B0502020204020303" pitchFamily="34" charset="0"/>
            </a:endParaRPr>
          </a:p>
        </p:txBody>
      </p:sp>
      <p:pic>
        <p:nvPicPr>
          <p:cNvPr id="7170" name="Picture 2" descr="M:\Dept\Business Office\Student Assistant Files\CHMS 50th Anniversary Slideshow Pictures\50th Logo PP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5998597"/>
            <a:ext cx="1371600" cy="365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74657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43"/>
    </mc:Choice>
    <mc:Fallback>
      <p:transition spd="slow" advTm="3043"/>
    </mc:Fallback>
  </mc:AlternateContent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2" descr="M:\Dept\Business Office\Student Assistant Files\CHMS 50th Anniversary Slideshow Pictures\Grad Students\3_Page_39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438"/>
          <a:stretch/>
        </p:blipFill>
        <p:spPr bwMode="auto">
          <a:xfrm>
            <a:off x="2209800" y="1676400"/>
            <a:ext cx="4724400" cy="4483366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r>
              <a:rPr lang="en-US" dirty="0" smtClean="0">
                <a:latin typeface="Futura UC Davis Book" panose="020B0502020204020303" pitchFamily="34" charset="0"/>
              </a:rPr>
              <a:t>Debra </a:t>
            </a:r>
            <a:r>
              <a:rPr lang="en-US" dirty="0" err="1" smtClean="0">
                <a:latin typeface="Futura UC Davis Book" panose="020B0502020204020303" pitchFamily="34" charset="0"/>
              </a:rPr>
              <a:t>Desrochers</a:t>
            </a:r>
            <a:endParaRPr lang="en-US" dirty="0">
              <a:latin typeface="Futura UC Davis Book" panose="020B0502020204020303" pitchFamily="34" charset="0"/>
            </a:endParaRPr>
          </a:p>
        </p:txBody>
      </p:sp>
      <p:pic>
        <p:nvPicPr>
          <p:cNvPr id="26626" name="Picture 2" descr="M:\Dept\Business Office\Student Assistant Files\CHMS 50th Anniversary Slideshow Pictures\50th Logo PP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330" y="5748431"/>
            <a:ext cx="1768080" cy="471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91745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36"/>
    </mc:Choice>
    <mc:Fallback>
      <p:transition spd="slow" advTm="2836"/>
    </mc:Fallback>
  </mc:AlternateContent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2" descr="M:\Dept\Business Office\Student Assistant Files\CHMS 50th Anniversary Slideshow Pictures\Grad Students\3_Page_40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728"/>
          <a:stretch/>
        </p:blipFill>
        <p:spPr bwMode="auto">
          <a:xfrm>
            <a:off x="2286000" y="1669877"/>
            <a:ext cx="4643060" cy="4634481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Futura UC Davis Book" panose="020B0502020204020303" pitchFamily="34" charset="0"/>
              </a:rPr>
              <a:t>James Dekker</a:t>
            </a:r>
            <a:endParaRPr lang="en-US" dirty="0">
              <a:latin typeface="Futura UC Davis Book" panose="020B0502020204020303" pitchFamily="34" charset="0"/>
            </a:endParaRPr>
          </a:p>
        </p:txBody>
      </p:sp>
      <p:pic>
        <p:nvPicPr>
          <p:cNvPr id="27650" name="Picture 2" descr="M:\Dept\Business Office\Student Assistant Files\CHMS 50th Anniversary Slideshow Pictures\50th Logo PP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92" y="5863460"/>
            <a:ext cx="1858911" cy="495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82834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98"/>
    </mc:Choice>
    <mc:Fallback>
      <p:transition spd="slow" advTm="3198"/>
    </mc:Fallback>
  </mc:AlternateContent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2" descr="M:\Dept\Business Office\Student Assistant Files\CHMS 50th Anniversary Slideshow Pictures\Grad Students\4_Page_0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661"/>
          <a:stretch/>
        </p:blipFill>
        <p:spPr bwMode="auto">
          <a:xfrm>
            <a:off x="2438400" y="1699592"/>
            <a:ext cx="4512073" cy="454213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Futura UC Davis Book" panose="020B0502020204020303" pitchFamily="34" charset="0"/>
              </a:rPr>
              <a:t>John Devlin</a:t>
            </a:r>
            <a:endParaRPr lang="en-US" dirty="0">
              <a:latin typeface="Futura UC Davis Book" panose="020B0502020204020303" pitchFamily="34" charset="0"/>
            </a:endParaRPr>
          </a:p>
        </p:txBody>
      </p:sp>
      <p:pic>
        <p:nvPicPr>
          <p:cNvPr id="28674" name="Picture 2" descr="M:\Dept\Business Office\Student Assistant Files\CHMS 50th Anniversary Slideshow Pictures\50th Logo PP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1" y="5733722"/>
            <a:ext cx="1905000" cy="50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90466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93"/>
    </mc:Choice>
    <mc:Fallback>
      <p:transition spd="slow" advTm="2893"/>
    </mc:Fallback>
  </mc:AlternateContent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2" descr="M:\Dept\Business Office\Student Assistant Files\CHMS 50th Anniversary Slideshow Pictures\Grad Students\4_Page_0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741"/>
          <a:stretch/>
        </p:blipFill>
        <p:spPr bwMode="auto">
          <a:xfrm>
            <a:off x="2438399" y="1752600"/>
            <a:ext cx="4495929" cy="4204097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Futura UC Davis Book" panose="020B0502020204020303" pitchFamily="34" charset="0"/>
              </a:rPr>
              <a:t>Andre </a:t>
            </a:r>
            <a:r>
              <a:rPr lang="en-US" dirty="0" err="1" smtClean="0">
                <a:latin typeface="Futura UC Davis Book" panose="020B0502020204020303" pitchFamily="34" charset="0"/>
              </a:rPr>
              <a:t>Chevreau</a:t>
            </a:r>
            <a:endParaRPr lang="en-US" dirty="0">
              <a:latin typeface="Futura UC Davis Book" panose="020B0502020204020303" pitchFamily="34" charset="0"/>
            </a:endParaRPr>
          </a:p>
        </p:txBody>
      </p:sp>
      <p:pic>
        <p:nvPicPr>
          <p:cNvPr id="29698" name="Picture 2" descr="M:\Dept\Business Office\Student Assistant Files\CHMS 50th Anniversary Slideshow Pictures\50th Logo PP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5443617"/>
            <a:ext cx="1924050" cy="513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56243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56"/>
    </mc:Choice>
    <mc:Fallback>
      <p:transition spd="slow" advTm="2356"/>
    </mc:Fallback>
  </mc:AlternateContent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2" descr="M:\Dept\Business Office\Student Assistant Files\CHMS 50th Anniversary Slideshow Pictures\Grad Students\4_Page_03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333"/>
          <a:stretch/>
        </p:blipFill>
        <p:spPr bwMode="auto">
          <a:xfrm>
            <a:off x="2162454" y="1512073"/>
            <a:ext cx="4936359" cy="473739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5833" y="6626"/>
            <a:ext cx="8229600" cy="1143000"/>
          </a:xfrm>
        </p:spPr>
        <p:txBody>
          <a:bodyPr/>
          <a:lstStyle/>
          <a:p>
            <a:r>
              <a:rPr lang="en-US" dirty="0" err="1" smtClean="0"/>
              <a:t>Ching-Chuan</a:t>
            </a:r>
            <a:r>
              <a:rPr lang="en-US" dirty="0" smtClean="0"/>
              <a:t> Chang</a:t>
            </a:r>
            <a:endParaRPr lang="en-US" dirty="0"/>
          </a:p>
        </p:txBody>
      </p:sp>
      <p:pic>
        <p:nvPicPr>
          <p:cNvPr id="30722" name="Picture 2" descr="M:\Dept\Business Office\Student Assistant Files\CHMS 50th Anniversary Slideshow Pictures\50th Logo PP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5800481"/>
            <a:ext cx="1684736" cy="449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88997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64"/>
    </mc:Choice>
    <mc:Fallback>
      <p:transition spd="slow" advTm="2964"/>
    </mc:Fallback>
  </mc:AlternateContent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2" descr="M:\Dept\Business Office\Student Assistant Files\CHMS 50th Anniversary Slideshow Pictures\Grad Students\4_Page_04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528"/>
          <a:stretch/>
        </p:blipFill>
        <p:spPr bwMode="auto">
          <a:xfrm>
            <a:off x="2438400" y="1828800"/>
            <a:ext cx="4414766" cy="4268855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latin typeface="Futura UC Davis Book" panose="020B0502020204020303" pitchFamily="34" charset="0"/>
              </a:rPr>
              <a:t>Tsz</a:t>
            </a:r>
            <a:r>
              <a:rPr lang="en-US" dirty="0" smtClean="0">
                <a:latin typeface="Futura UC Davis Book" panose="020B0502020204020303" pitchFamily="34" charset="0"/>
              </a:rPr>
              <a:t>-Keung Cheung</a:t>
            </a:r>
            <a:endParaRPr lang="en-US" dirty="0">
              <a:latin typeface="Futura UC Davis Book" panose="020B0502020204020303" pitchFamily="34" charset="0"/>
            </a:endParaRPr>
          </a:p>
        </p:txBody>
      </p:sp>
      <p:pic>
        <p:nvPicPr>
          <p:cNvPr id="31746" name="Picture 2" descr="M:\Dept\Business Office\Student Assistant Files\CHMS 50th Anniversary Slideshow Pictures\50th Logo PP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5715000"/>
            <a:ext cx="1782763" cy="475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44595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286"/>
    </mc:Choice>
    <mc:Fallback>
      <p:transition spd="slow" advTm="3286"/>
    </mc:Fallback>
  </mc:AlternateContent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2" descr="M:\Dept\Business Office\Student Assistant Files\CHMS 50th Anniversary Slideshow Pictures\Grad Students\4_Page_05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415"/>
          <a:stretch/>
        </p:blipFill>
        <p:spPr bwMode="auto">
          <a:xfrm>
            <a:off x="2362199" y="1676400"/>
            <a:ext cx="4717853" cy="4425967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Futura UC Davis Book" panose="020B0502020204020303" pitchFamily="34" charset="0"/>
              </a:rPr>
              <a:t>Andrew </a:t>
            </a:r>
            <a:r>
              <a:rPr lang="en-US" dirty="0" err="1" smtClean="0">
                <a:latin typeface="Futura UC Davis Book" panose="020B0502020204020303" pitchFamily="34" charset="0"/>
              </a:rPr>
              <a:t>Callin</a:t>
            </a:r>
            <a:endParaRPr lang="en-US" dirty="0">
              <a:latin typeface="Futura UC Davis Book" panose="020B0502020204020303" pitchFamily="34" charset="0"/>
            </a:endParaRPr>
          </a:p>
        </p:txBody>
      </p:sp>
      <p:pic>
        <p:nvPicPr>
          <p:cNvPr id="32770" name="Picture 2" descr="M:\Dept\Business Office\Student Assistant Files\CHMS 50th Anniversary Slideshow Pictures\50th Logo PP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891" y="5690042"/>
            <a:ext cx="1765265" cy="470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13758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23"/>
    </mc:Choice>
    <mc:Fallback>
      <p:transition spd="slow" advTm="2923"/>
    </mc:Fallback>
  </mc:AlternateContent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Picture 2" descr="M:\Dept\Business Office\Student Assistant Files\CHMS 50th Anniversary Slideshow Pictures\Grad Students\4_Page_06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325"/>
          <a:stretch/>
        </p:blipFill>
        <p:spPr bwMode="auto">
          <a:xfrm>
            <a:off x="2438400" y="1838739"/>
            <a:ext cx="4347792" cy="4223871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Futura UC Davis Book" panose="020B0502020204020303" pitchFamily="34" charset="0"/>
              </a:rPr>
              <a:t>Gregory </a:t>
            </a:r>
            <a:r>
              <a:rPr lang="en-US" dirty="0" err="1" smtClean="0">
                <a:latin typeface="Futura UC Davis Book" panose="020B0502020204020303" pitchFamily="34" charset="0"/>
              </a:rPr>
              <a:t>Cardinale</a:t>
            </a:r>
            <a:endParaRPr lang="en-US" dirty="0">
              <a:latin typeface="Futura UC Davis Book" panose="020B0502020204020303" pitchFamily="34" charset="0"/>
            </a:endParaRPr>
          </a:p>
        </p:txBody>
      </p:sp>
      <p:pic>
        <p:nvPicPr>
          <p:cNvPr id="33794" name="Picture 2" descr="M:\Dept\Business Office\Student Assistant Files\CHMS 50th Anniversary Slideshow Pictures\50th Logo PP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5571317"/>
            <a:ext cx="1842353" cy="491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04949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76"/>
    </mc:Choice>
    <mc:Fallback>
      <p:transition spd="slow" advTm="3176"/>
    </mc:Fallback>
  </mc:AlternateContent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2" descr="M:\Dept\Business Office\Student Assistant Files\CHMS 50th Anniversary Slideshow Pictures\Grad Students\4_Page_07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226"/>
          <a:stretch/>
        </p:blipFill>
        <p:spPr bwMode="auto">
          <a:xfrm>
            <a:off x="2514600" y="1905000"/>
            <a:ext cx="4115278" cy="4117855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latin typeface="Futura UC Davis Book" panose="020B0502020204020303" pitchFamily="34" charset="0"/>
              </a:rPr>
              <a:t>Housam</a:t>
            </a:r>
            <a:r>
              <a:rPr lang="en-US" dirty="0" smtClean="0">
                <a:latin typeface="Futura UC Davis Book" panose="020B0502020204020303" pitchFamily="34" charset="0"/>
              </a:rPr>
              <a:t> </a:t>
            </a:r>
            <a:r>
              <a:rPr lang="en-US" dirty="0" err="1" smtClean="0">
                <a:latin typeface="Futura UC Davis Book" panose="020B0502020204020303" pitchFamily="34" charset="0"/>
              </a:rPr>
              <a:t>Binous</a:t>
            </a:r>
            <a:endParaRPr lang="en-US" dirty="0">
              <a:latin typeface="Futura UC Davis Book" panose="020B0502020204020303" pitchFamily="34" charset="0"/>
            </a:endParaRPr>
          </a:p>
        </p:txBody>
      </p:sp>
      <p:pic>
        <p:nvPicPr>
          <p:cNvPr id="34818" name="Picture 2" descr="M:\Dept\Business Office\Student Assistant Files\CHMS 50th Anniversary Slideshow Pictures\50th Logo PP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313" y="5638799"/>
            <a:ext cx="1797844" cy="479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54680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219"/>
    </mc:Choice>
    <mc:Fallback>
      <p:transition spd="slow" advTm="3219"/>
    </mc:Fallback>
  </mc:AlternateContent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Picture 2" descr="M:\Dept\Business Office\Student Assistant Files\CHMS 50th Anniversary Slideshow Pictures\Grad Students\4_Page_08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350"/>
          <a:stretch/>
        </p:blipFill>
        <p:spPr bwMode="auto">
          <a:xfrm>
            <a:off x="2362200" y="1828800"/>
            <a:ext cx="4603122" cy="4380509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latin typeface="Futura UC Davis Book" panose="020B0502020204020303" pitchFamily="34" charset="0"/>
              </a:rPr>
              <a:t>Shivaun</a:t>
            </a:r>
            <a:r>
              <a:rPr lang="en-US" dirty="0" smtClean="0">
                <a:latin typeface="Futura UC Davis Book" panose="020B0502020204020303" pitchFamily="34" charset="0"/>
              </a:rPr>
              <a:t> Archer</a:t>
            </a:r>
            <a:endParaRPr lang="en-US" dirty="0">
              <a:latin typeface="Futura UC Davis Book" panose="020B0502020204020303" pitchFamily="34" charset="0"/>
            </a:endParaRPr>
          </a:p>
        </p:txBody>
      </p:sp>
      <p:pic>
        <p:nvPicPr>
          <p:cNvPr id="35842" name="Picture 2" descr="M:\Dept\Business Office\Student Assistant Files\CHMS 50th Anniversary Slideshow Pictures\50th Logo PP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415" y="5703849"/>
            <a:ext cx="1895475" cy="505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61346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33"/>
    </mc:Choice>
    <mc:Fallback>
      <p:transition spd="slow" advTm="2733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M:\Dept\Business Office\Student Assistant Files\CHMS 50th Anniversary Slideshow Pictures\Grad Students\2_Page_08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984"/>
          <a:stretch/>
        </p:blipFill>
        <p:spPr bwMode="auto">
          <a:xfrm>
            <a:off x="2164466" y="1447800"/>
            <a:ext cx="4953000" cy="503365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52400"/>
            <a:ext cx="8229600" cy="1143000"/>
          </a:xfrm>
        </p:spPr>
        <p:txBody>
          <a:bodyPr/>
          <a:lstStyle/>
          <a:p>
            <a:r>
              <a:rPr lang="en-US" dirty="0" smtClean="0">
                <a:latin typeface="Futura UC Davis Book" panose="020B0502020204020303" pitchFamily="34" charset="0"/>
              </a:rPr>
              <a:t>Michael </a:t>
            </a:r>
            <a:r>
              <a:rPr lang="en-US" dirty="0" err="1" smtClean="0">
                <a:latin typeface="Futura UC Davis Book" panose="020B0502020204020303" pitchFamily="34" charset="0"/>
              </a:rPr>
              <a:t>Turney</a:t>
            </a:r>
            <a:endParaRPr lang="en-US" dirty="0">
              <a:latin typeface="Futura UC Davis Book" panose="020B0502020204020303" pitchFamily="34" charset="0"/>
            </a:endParaRPr>
          </a:p>
        </p:txBody>
      </p:sp>
      <p:pic>
        <p:nvPicPr>
          <p:cNvPr id="8194" name="Picture 2" descr="M:\Dept\Business Office\Student Assistant Files\CHMS 50th Anniversary Slideshow Pictures\50th Logo PP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484" y="6064575"/>
            <a:ext cx="1563281" cy="416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23966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247"/>
    </mc:Choice>
    <mc:Fallback>
      <p:transition spd="slow" advTm="3247"/>
    </mc:Fallback>
  </mc:AlternateContent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Picture 2" descr="M:\Dept\Business Office\Student Assistant Files\CHMS 50th Anniversary Slideshow Pictures\Grad Students\4_Page_09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853"/>
          <a:stretch/>
        </p:blipFill>
        <p:spPr bwMode="auto">
          <a:xfrm>
            <a:off x="2362200" y="1745971"/>
            <a:ext cx="4724053" cy="4585097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Futura UC Davis Book" panose="020B0502020204020303" pitchFamily="34" charset="0"/>
              </a:rPr>
              <a:t>Marco </a:t>
            </a:r>
            <a:r>
              <a:rPr lang="en-US" dirty="0" err="1" smtClean="0">
                <a:latin typeface="Futura UC Davis Book" panose="020B0502020204020303" pitchFamily="34" charset="0"/>
              </a:rPr>
              <a:t>Arocha</a:t>
            </a:r>
            <a:endParaRPr lang="en-US" dirty="0">
              <a:latin typeface="Futura UC Davis Book" panose="020B0502020204020303" pitchFamily="34" charset="0"/>
            </a:endParaRPr>
          </a:p>
        </p:txBody>
      </p:sp>
      <p:pic>
        <p:nvPicPr>
          <p:cNvPr id="36866" name="Picture 2" descr="M:\Dept\Business Office\Student Assistant Files\CHMS 50th Anniversary Slideshow Pictures\50th Logo PP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530" y="5867397"/>
            <a:ext cx="1763614" cy="470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41478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324"/>
    </mc:Choice>
    <mc:Fallback>
      <p:transition spd="slow" advTm="3324"/>
    </mc:Fallback>
  </mc:AlternateContent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Picture 2" descr="M:\Dept\Business Office\Student Assistant Files\CHMS 50th Anniversary Slideshow Pictures\Grad Students\4_Page_10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109"/>
          <a:stretch/>
        </p:blipFill>
        <p:spPr bwMode="auto">
          <a:xfrm>
            <a:off x="2209800" y="1697110"/>
            <a:ext cx="4809103" cy="4595297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Futura UC Davis Book" panose="020B0502020204020303" pitchFamily="34" charset="0"/>
              </a:rPr>
              <a:t>Rolf </a:t>
            </a:r>
            <a:r>
              <a:rPr lang="en-US" dirty="0" err="1" smtClean="0">
                <a:latin typeface="Futura UC Davis Book" panose="020B0502020204020303" pitchFamily="34" charset="0"/>
              </a:rPr>
              <a:t>Jentoft</a:t>
            </a:r>
            <a:endParaRPr lang="en-US" dirty="0">
              <a:latin typeface="Futura UC Davis Book" panose="020B0502020204020303" pitchFamily="34" charset="0"/>
            </a:endParaRPr>
          </a:p>
        </p:txBody>
      </p:sp>
      <p:pic>
        <p:nvPicPr>
          <p:cNvPr id="37890" name="Picture 2" descr="M:\Dept\Business Office\Student Assistant Files\CHMS 50th Anniversary Slideshow Pictures\50th Logo PP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691" y="5865687"/>
            <a:ext cx="1600200" cy="426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06370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66"/>
    </mc:Choice>
    <mc:Fallback>
      <p:transition spd="slow" advTm="2366"/>
    </mc:Fallback>
  </mc:AlternateContent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0" name="Picture 2" descr="M:\Dept\Business Office\Student Assistant Files\CHMS 50th Anniversary Slideshow Pictures\Grad Students\4_Page_1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184"/>
          <a:stretch/>
        </p:blipFill>
        <p:spPr bwMode="auto">
          <a:xfrm>
            <a:off x="2209800" y="1752599"/>
            <a:ext cx="4780919" cy="4428567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Futura UC Davis Book" panose="020B0502020204020303" pitchFamily="34" charset="0"/>
              </a:rPr>
              <a:t>David </a:t>
            </a:r>
            <a:r>
              <a:rPr lang="en-US" dirty="0" err="1" smtClean="0">
                <a:latin typeface="Futura UC Davis Book" panose="020B0502020204020303" pitchFamily="34" charset="0"/>
              </a:rPr>
              <a:t>Clague</a:t>
            </a:r>
            <a:endParaRPr lang="en-US" dirty="0">
              <a:latin typeface="Futura UC Davis Book" panose="020B0502020204020303" pitchFamily="34" charset="0"/>
            </a:endParaRPr>
          </a:p>
        </p:txBody>
      </p:sp>
      <p:pic>
        <p:nvPicPr>
          <p:cNvPr id="38914" name="Picture 2" descr="M:\Dept\Business Office\Student Assistant Files\CHMS 50th Anniversary Slideshow Pictures\50th Logo PP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55" y="5815136"/>
            <a:ext cx="1653209" cy="440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79430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48"/>
    </mc:Choice>
    <mc:Fallback>
      <p:transition spd="slow" advTm="2548"/>
    </mc:Fallback>
  </mc:AlternateContent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4" name="Picture 2" descr="M:\Dept\Business Office\Student Assistant Files\CHMS 50th Anniversary Slideshow Pictures\Grad Students\4_Page_1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082"/>
          <a:stretch/>
        </p:blipFill>
        <p:spPr bwMode="auto">
          <a:xfrm>
            <a:off x="2362200" y="1700409"/>
            <a:ext cx="4793452" cy="4523728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Futura UC Davis Book" panose="020B0502020204020303" pitchFamily="34" charset="0"/>
              </a:rPr>
              <a:t>Darren </a:t>
            </a:r>
            <a:r>
              <a:rPr lang="en-US" dirty="0" err="1" smtClean="0">
                <a:latin typeface="Futura UC Davis Book" panose="020B0502020204020303" pitchFamily="34" charset="0"/>
              </a:rPr>
              <a:t>Arola</a:t>
            </a:r>
            <a:endParaRPr lang="en-US" dirty="0">
              <a:latin typeface="Futura UC Davis Book" panose="020B0502020204020303" pitchFamily="34" charset="0"/>
            </a:endParaRPr>
          </a:p>
        </p:txBody>
      </p:sp>
      <p:pic>
        <p:nvPicPr>
          <p:cNvPr id="39938" name="Picture 2" descr="M:\Dept\Business Office\Student Assistant Files\CHMS 50th Anniversary Slideshow Pictures\50th Logo PP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5760164"/>
            <a:ext cx="1739900" cy="463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44467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07"/>
    </mc:Choice>
    <mc:Fallback>
      <p:transition spd="slow" advTm="3107"/>
    </mc:Fallback>
  </mc:AlternateContent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8" name="Picture 2" descr="M:\Dept\Business Office\Student Assistant Files\CHMS 50th Anniversary Slideshow Pictures\Grad Students\4_Page_13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005"/>
          <a:stretch/>
        </p:blipFill>
        <p:spPr bwMode="auto">
          <a:xfrm>
            <a:off x="2362200" y="1905000"/>
            <a:ext cx="4678682" cy="439051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Futura UC Davis Book" panose="020B0502020204020303" pitchFamily="34" charset="0"/>
              </a:rPr>
              <a:t>Ken Anderson</a:t>
            </a:r>
            <a:endParaRPr lang="en-US" dirty="0">
              <a:latin typeface="Futura UC Davis Book" panose="020B0502020204020303" pitchFamily="34" charset="0"/>
            </a:endParaRPr>
          </a:p>
        </p:txBody>
      </p:sp>
      <p:pic>
        <p:nvPicPr>
          <p:cNvPr id="40962" name="Picture 2" descr="M:\Dept\Business Office\Student Assistant Files\CHMS 50th Anniversary Slideshow Pictures\50th Logo PP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5807830"/>
            <a:ext cx="182880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5714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51"/>
    </mc:Choice>
    <mc:Fallback>
      <p:transition spd="slow" advTm="2951"/>
    </mc:Fallback>
  </mc:AlternateContent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2" name="Picture 2" descr="M:\Dept\Business Office\Student Assistant Files\CHMS 50th Anniversary Slideshow Pictures\Grad Students\4_Page_14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238"/>
          <a:stretch/>
        </p:blipFill>
        <p:spPr bwMode="auto">
          <a:xfrm>
            <a:off x="2438400" y="1676400"/>
            <a:ext cx="4373302" cy="4631376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Futura UC Davis Book" panose="020B0502020204020303" pitchFamily="34" charset="0"/>
              </a:rPr>
              <a:t>Anthony Kim</a:t>
            </a:r>
            <a:endParaRPr lang="en-US" dirty="0">
              <a:latin typeface="Futura UC Davis Book" panose="020B0502020204020303" pitchFamily="34" charset="0"/>
            </a:endParaRPr>
          </a:p>
        </p:txBody>
      </p:sp>
      <p:pic>
        <p:nvPicPr>
          <p:cNvPr id="41986" name="Picture 2" descr="M:\Dept\Business Office\Student Assistant Files\CHMS 50th Anniversary Slideshow Pictures\50th Logo PP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5817133"/>
            <a:ext cx="1839913" cy="490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21290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88"/>
    </mc:Choice>
    <mc:Fallback>
      <p:transition spd="slow" advTm="2888"/>
    </mc:Fallback>
  </mc:AlternateContent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6" name="Picture 2" descr="M:\Dept\Business Office\Student Assistant Files\CHMS 50th Anniversary Slideshow Pictures\Grad Students\4_Page_15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735"/>
          <a:stretch/>
        </p:blipFill>
        <p:spPr bwMode="auto">
          <a:xfrm>
            <a:off x="2209800" y="1719470"/>
            <a:ext cx="4759435" cy="4669677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Futura UC Davis Book" panose="020B0502020204020303" pitchFamily="34" charset="0"/>
              </a:rPr>
              <a:t>Eric </a:t>
            </a:r>
            <a:r>
              <a:rPr lang="en-US" dirty="0" err="1" smtClean="0">
                <a:latin typeface="Futura UC Davis Book" panose="020B0502020204020303" pitchFamily="34" charset="0"/>
              </a:rPr>
              <a:t>Hanczyc</a:t>
            </a:r>
            <a:endParaRPr lang="en-US" dirty="0">
              <a:latin typeface="Futura UC Davis Book" panose="020B0502020204020303" pitchFamily="34" charset="0"/>
            </a:endParaRPr>
          </a:p>
        </p:txBody>
      </p:sp>
      <p:pic>
        <p:nvPicPr>
          <p:cNvPr id="43010" name="Picture 2" descr="M:\Dept\Business Office\Student Assistant Files\CHMS 50th Anniversary Slideshow Pictures\50th Logo PP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5942107"/>
            <a:ext cx="1676400" cy="447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85848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64"/>
    </mc:Choice>
    <mc:Fallback>
      <p:transition spd="slow" advTm="3064"/>
    </mc:Fallback>
  </mc:AlternateContent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0" name="Picture 2" descr="M:\Dept\Business Office\Student Assistant Files\CHMS 50th Anniversary Slideshow Pictures\Grad Students\4_Page_16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434"/>
          <a:stretch/>
        </p:blipFill>
        <p:spPr bwMode="auto">
          <a:xfrm>
            <a:off x="2162602" y="1782838"/>
            <a:ext cx="4888423" cy="4465403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Futura UC Davis Book" panose="020B0502020204020303" pitchFamily="34" charset="0"/>
              </a:rPr>
              <a:t>Keith </a:t>
            </a:r>
            <a:r>
              <a:rPr lang="en-US" dirty="0" err="1" smtClean="0">
                <a:latin typeface="Futura UC Davis Book" panose="020B0502020204020303" pitchFamily="34" charset="0"/>
              </a:rPr>
              <a:t>Fruzzetti</a:t>
            </a:r>
            <a:endParaRPr lang="en-US" dirty="0">
              <a:latin typeface="Futura UC Davis Book" panose="020B0502020204020303" pitchFamily="34" charset="0"/>
            </a:endParaRPr>
          </a:p>
        </p:txBody>
      </p:sp>
      <p:pic>
        <p:nvPicPr>
          <p:cNvPr id="44034" name="Picture 2" descr="M:\Dept\Business Office\Student Assistant Files\CHMS 50th Anniversary Slideshow Pictures\50th Logo PP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5835215"/>
            <a:ext cx="1548848" cy="413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6290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235"/>
    </mc:Choice>
    <mc:Fallback>
      <p:transition spd="slow" advTm="4235"/>
    </mc:Fallback>
  </mc:AlternateContent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4" name="Picture 2" descr="M:\Dept\Business Office\Student Assistant Files\CHMS 50th Anniversary Slideshow Pictures\Grad Students\4_Page_17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409"/>
          <a:stretch/>
        </p:blipFill>
        <p:spPr bwMode="auto">
          <a:xfrm>
            <a:off x="2362200" y="1752599"/>
            <a:ext cx="4591321" cy="4585097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Greg Young</a:t>
            </a:r>
            <a:endParaRPr lang="en-US" dirty="0"/>
          </a:p>
        </p:txBody>
      </p:sp>
      <p:pic>
        <p:nvPicPr>
          <p:cNvPr id="45058" name="Picture 2" descr="M:\Dept\Business Office\Student Assistant Files\CHMS 50th Anniversary Slideshow Pictures\50th Logo PP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432" y="5954215"/>
            <a:ext cx="1544638" cy="411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76120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94"/>
    </mc:Choice>
    <mc:Fallback>
      <p:transition spd="slow" advTm="2794"/>
    </mc:Fallback>
  </mc:AlternateContent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Futura UC Davis Book" panose="020B0502020204020303" pitchFamily="34" charset="0"/>
              </a:rPr>
              <a:t>David Slade</a:t>
            </a:r>
            <a:endParaRPr lang="en-US" dirty="0">
              <a:latin typeface="Futura UC Davis Book" panose="020B0502020204020303" pitchFamily="34" charset="0"/>
            </a:endParaRPr>
          </a:p>
        </p:txBody>
      </p:sp>
      <p:pic>
        <p:nvPicPr>
          <p:cNvPr id="6146" name="Picture 2" descr="M:\Dept\Business Office\Student Assistant Files\CHMS 50th Anniversary Slideshow Pictures\DONE Grad Students\4_Page_18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127"/>
          <a:stretch/>
        </p:blipFill>
        <p:spPr bwMode="auto">
          <a:xfrm>
            <a:off x="2286000" y="1633330"/>
            <a:ext cx="4734367" cy="4737498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082" name="Picture 2" descr="M:\Dept\Business Office\Student Assistant Files\CHMS 50th Anniversary Slideshow Pictures\50th Logo PP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5900505"/>
            <a:ext cx="1763713" cy="470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85119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64"/>
    </mc:Choice>
    <mc:Fallback>
      <p:transition spd="slow" advTm="2664"/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pex">
  <a:themeElements>
    <a:clrScheme name="Apex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Apex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1438</TotalTime>
  <Words>401</Words>
  <Application>Microsoft Office PowerPoint</Application>
  <PresentationFormat>On-screen Show (4:3)</PresentationFormat>
  <Paragraphs>189</Paragraphs>
  <Slides>277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277</vt:i4>
      </vt:variant>
    </vt:vector>
  </HeadingPairs>
  <TitlesOfParts>
    <vt:vector size="278" baseType="lpstr">
      <vt:lpstr>Apex</vt:lpstr>
      <vt:lpstr>GRAD STUDENTS</vt:lpstr>
      <vt:lpstr>Iftikhar Gohar</vt:lpstr>
      <vt:lpstr>Annette Clasen Hagewiesche</vt:lpstr>
      <vt:lpstr>Wei-Wang Chen</vt:lpstr>
      <vt:lpstr>Yen Ko</vt:lpstr>
      <vt:lpstr>Alberto Goenaga</vt:lpstr>
      <vt:lpstr>Brent Fresz</vt:lpstr>
      <vt:lpstr>Jesse Goellner</vt:lpstr>
      <vt:lpstr>Michael Turney</vt:lpstr>
      <vt:lpstr>Paul Bruinsma</vt:lpstr>
      <vt:lpstr>Ayse Batigun</vt:lpstr>
      <vt:lpstr>Mustafa Ozilgen</vt:lpstr>
      <vt:lpstr>Rao Krovvidi</vt:lpstr>
      <vt:lpstr>Iraj Rahmim</vt:lpstr>
      <vt:lpstr>Leela Rakesh</vt:lpstr>
      <vt:lpstr>Kevin Donoghue</vt:lpstr>
      <vt:lpstr>Joyce Lenz</vt:lpstr>
      <vt:lpstr>Marco Arocha</vt:lpstr>
      <vt:lpstr>Steve Wisniewski</vt:lpstr>
      <vt:lpstr>David Cippolla</vt:lpstr>
      <vt:lpstr>Brian Kim</vt:lpstr>
      <vt:lpstr>Jaime Triday</vt:lpstr>
      <vt:lpstr>Ceki Celardin</vt:lpstr>
      <vt:lpstr>Scott Hazelwood</vt:lpstr>
      <vt:lpstr>Alan Gering</vt:lpstr>
      <vt:lpstr>Bryant Sih</vt:lpstr>
      <vt:lpstr>David Cote</vt:lpstr>
      <vt:lpstr>PowerPoint Presentation</vt:lpstr>
      <vt:lpstr>Daniel Styer</vt:lpstr>
      <vt:lpstr>Joel Bach</vt:lpstr>
      <vt:lpstr>Stergios Pilitsis</vt:lpstr>
      <vt:lpstr>Joe Fell</vt:lpstr>
      <vt:lpstr>Gloria Lindner</vt:lpstr>
      <vt:lpstr>Xiaoqing Li</vt:lpstr>
      <vt:lpstr>Greg Young</vt:lpstr>
      <vt:lpstr>Slim Zegal</vt:lpstr>
      <vt:lpstr>Guanghong Zheng</vt:lpstr>
      <vt:lpstr>Tim Rehg</vt:lpstr>
      <vt:lpstr>Mary Serra</vt:lpstr>
      <vt:lpstr>Joseph Seymour</vt:lpstr>
      <vt:lpstr>Kirti Patel</vt:lpstr>
      <vt:lpstr>Alberto Goenaga</vt:lpstr>
      <vt:lpstr>Shivaun Farinha</vt:lpstr>
      <vt:lpstr>Erik Dunmire</vt:lpstr>
      <vt:lpstr>Michael Cooney</vt:lpstr>
      <vt:lpstr>Eric Hanczyc</vt:lpstr>
      <vt:lpstr>Yen-Huei Ko</vt:lpstr>
      <vt:lpstr>Loan Le</vt:lpstr>
      <vt:lpstr>Jeni Lewis</vt:lpstr>
      <vt:lpstr>PowerPoint Presentation</vt:lpstr>
      <vt:lpstr>David Duval</vt:lpstr>
      <vt:lpstr>Ray Carpenter</vt:lpstr>
      <vt:lpstr>Greg Mayeur</vt:lpstr>
      <vt:lpstr>Shuman Mitra</vt:lpstr>
      <vt:lpstr>William Miller</vt:lpstr>
      <vt:lpstr>Kevin Hase</vt:lpstr>
      <vt:lpstr>Benny Gallardo</vt:lpstr>
      <vt:lpstr>Rajesh Krishnan</vt:lpstr>
      <vt:lpstr>Judith Schneider </vt:lpstr>
      <vt:lpstr>Karl Ewald</vt:lpstr>
      <vt:lpstr>Kenneth Harris</vt:lpstr>
      <vt:lpstr>Mark Tracy</vt:lpstr>
      <vt:lpstr>Jason Smith</vt:lpstr>
      <vt:lpstr>Turgut Kosar</vt:lpstr>
      <vt:lpstr>Martin Chui</vt:lpstr>
      <vt:lpstr>Eric Zhang</vt:lpstr>
      <vt:lpstr>Ayse Batigun</vt:lpstr>
      <vt:lpstr>Alana Corbett</vt:lpstr>
      <vt:lpstr>Yan Wang</vt:lpstr>
      <vt:lpstr>Loan Anh Le</vt:lpstr>
      <vt:lpstr>Hin-Yun Lee</vt:lpstr>
      <vt:lpstr>Wanbum Lee</vt:lpstr>
      <vt:lpstr>Tran Ly</vt:lpstr>
      <vt:lpstr>Lynne Kawakami</vt:lpstr>
      <vt:lpstr>Donna Kong</vt:lpstr>
      <vt:lpstr>George Kaschner</vt:lpstr>
      <vt:lpstr>Jonathan Hensley Jr.</vt:lpstr>
      <vt:lpstr>Richard Drawhorn</vt:lpstr>
      <vt:lpstr>Scott Dickerson</vt:lpstr>
      <vt:lpstr>Debra Desrochers</vt:lpstr>
      <vt:lpstr>James Dekker</vt:lpstr>
      <vt:lpstr>John Devlin</vt:lpstr>
      <vt:lpstr>Andre Chevreau</vt:lpstr>
      <vt:lpstr>Ching-Chuan Chang</vt:lpstr>
      <vt:lpstr>Tsz-Keung Cheung</vt:lpstr>
      <vt:lpstr>Andrew Callin</vt:lpstr>
      <vt:lpstr>Gregory Cardinale</vt:lpstr>
      <vt:lpstr>Housam Binous</vt:lpstr>
      <vt:lpstr>Shivaun Archer</vt:lpstr>
      <vt:lpstr>Marco Arocha</vt:lpstr>
      <vt:lpstr>Rolf Jentoft</vt:lpstr>
      <vt:lpstr>David Clague</vt:lpstr>
      <vt:lpstr>Darren Arola</vt:lpstr>
      <vt:lpstr>Ken Anderson</vt:lpstr>
      <vt:lpstr>Anthony Kim</vt:lpstr>
      <vt:lpstr>Eric Hanczyc</vt:lpstr>
      <vt:lpstr>Keith Fruzzetti</vt:lpstr>
      <vt:lpstr>Greg Young</vt:lpstr>
      <vt:lpstr>David Slade</vt:lpstr>
      <vt:lpstr>Bill Weber</vt:lpstr>
      <vt:lpstr>Steve Hong</vt:lpstr>
      <vt:lpstr>Sang Yoo</vt:lpstr>
      <vt:lpstr>Hicham El Mrini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Toshi Kakizono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Ilhan Sezgi</vt:lpstr>
      <vt:lpstr>Carinna Tong</vt:lpstr>
      <vt:lpstr>Vinay Gupta</vt:lpstr>
      <vt:lpstr>PowerPoint Presentation</vt:lpstr>
      <vt:lpstr>Vincent Craig</vt:lpstr>
      <vt:lpstr>O. Bong Yang</vt:lpstr>
      <vt:lpstr>Silvia Dante</vt:lpstr>
      <vt:lpstr>Timothy Dubrousky</vt:lpstr>
      <vt:lpstr>Keith Fruzzetti</vt:lpstr>
      <vt:lpstr>Ching-I Chen</vt:lpstr>
      <vt:lpstr>Chingyi Chang</vt:lpstr>
      <vt:lpstr>Ceki Celardin</vt:lpstr>
      <vt:lpstr>Jorge G. Siri</vt:lpstr>
      <vt:lpstr>Derek Owen</vt:lpstr>
      <vt:lpstr>Kirti Patel</vt:lpstr>
      <vt:lpstr>Joe Krozel</vt:lpstr>
      <vt:lpstr>Terese Bogucki</vt:lpstr>
      <vt:lpstr>Yuan Shi</vt:lpstr>
      <vt:lpstr>Ebru Aydin</vt:lpstr>
      <vt:lpstr>Ming Wang</vt:lpstr>
      <vt:lpstr>Kent Strong</vt:lpstr>
      <vt:lpstr>Rabia Ballica</vt:lpstr>
      <vt:lpstr>Ramesh Damani</vt:lpstr>
      <vt:lpstr>Abbas Al-Elg</vt:lpstr>
      <vt:lpstr>Richard Sheibley III</vt:lpstr>
      <vt:lpstr>Krishna Meka</vt:lpstr>
      <vt:lpstr>John Thorup</vt:lpstr>
      <vt:lpstr>Shaoming Hu</vt:lpstr>
      <vt:lpstr>Yan Wang</vt:lpstr>
      <vt:lpstr>Iftikahar Gohar</vt:lpstr>
      <vt:lpstr>Stergios Yiantsios</vt:lpstr>
      <vt:lpstr>Tom Morrison</vt:lpstr>
      <vt:lpstr>Vicente Garza</vt:lpstr>
      <vt:lpstr>Wendy Austin</vt:lpstr>
      <vt:lpstr>Wissam Barakat</vt:lpstr>
      <vt:lpstr>Razieh Semnani</vt:lpstr>
      <vt:lpstr>Gordon Alexander</vt:lpstr>
      <vt:lpstr>Karen Nishimura</vt:lpstr>
      <vt:lpstr>Tetsuya Morita</vt:lpstr>
      <vt:lpstr>Naser Zargar</vt:lpstr>
      <vt:lpstr>Alberto Ochoa</vt:lpstr>
      <vt:lpstr>Li-Yang Chang</vt:lpstr>
      <vt:lpstr>PowerPoint Presentation</vt:lpstr>
      <vt:lpstr>Motonobu Goto</vt:lpstr>
      <vt:lpstr>Jayme Goodale</vt:lpstr>
      <vt:lpstr>Stamatis Pagakis</vt:lpstr>
      <vt:lpstr>Allen Northrup</vt:lpstr>
      <vt:lpstr>David Platt</vt:lpstr>
      <vt:lpstr>Sun Ho Park</vt:lpstr>
      <vt:lpstr>Dan Hayes</vt:lpstr>
      <vt:lpstr>Jay Kim</vt:lpstr>
      <vt:lpstr>Nishant Bhattia</vt:lpstr>
      <vt:lpstr>Pak-Chi Leung</vt:lpstr>
      <vt:lpstr>Dan Schwartz</vt:lpstr>
      <vt:lpstr>Alan Shi</vt:lpstr>
      <vt:lpstr>David Bortner</vt:lpstr>
      <vt:lpstr>Cynthia Castronovo</vt:lpstr>
      <vt:lpstr>Brent Mittelstadt</vt:lpstr>
      <vt:lpstr>Jorge Gabitto</vt:lpstr>
      <vt:lpstr>PowerPoint Presentation</vt:lpstr>
      <vt:lpstr>Kristin Peterson</vt:lpstr>
      <vt:lpstr>Otoniel De Jesus Cantu</vt:lpstr>
      <vt:lpstr>Gilda Wai-Fong Lee</vt:lpstr>
      <vt:lpstr>Stuart McPherson</vt:lpstr>
      <vt:lpstr>Peter Allen</vt:lpstr>
      <vt:lpstr>Carlos Martin</vt:lpstr>
      <vt:lpstr>Luis Arrua</vt:lpstr>
      <vt:lpstr>Samir N. Salvi</vt:lpstr>
      <vt:lpstr>Kishore Vattikuti</vt:lpstr>
      <vt:lpstr>Sassan Falsafi</vt:lpstr>
      <vt:lpstr>Beverly Tai</vt:lpstr>
      <vt:lpstr>Tom Colussi</vt:lpstr>
      <vt:lpstr>David Scott Clague</vt:lpstr>
      <vt:lpstr>Kristan Buck</vt:lpstr>
      <vt:lpstr>Jedediah Paulson</vt:lpstr>
      <vt:lpstr>PowerPoint Presentation</vt:lpstr>
      <vt:lpstr>Brian Gates</vt:lpstr>
      <vt:lpstr>Hongyong Xue</vt:lpstr>
      <vt:lpstr>Lanny Van Griffin</vt:lpstr>
      <vt:lpstr>Fuat Doymaz</vt:lpstr>
      <vt:lpstr>Bill Weber</vt:lpstr>
      <vt:lpstr>Kevin Hase</vt:lpstr>
      <vt:lpstr>John Devlin</vt:lpstr>
      <vt:lpstr>Dr. Takei Tomida</vt:lpstr>
      <vt:lpstr>Wayne Bequette</vt:lpstr>
      <vt:lpstr>Benny Gallardo</vt:lpstr>
      <vt:lpstr>Bill Miller</vt:lpstr>
      <vt:lpstr>Richard Sheibley III</vt:lpstr>
      <vt:lpstr>Loc Vinh Tran</vt:lpstr>
      <vt:lpstr>Jung Ho Woo</vt:lpstr>
      <vt:lpstr>George Hou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GRAD  STUDENTS</dc:title>
  <dc:creator>Terri A Ramirez</dc:creator>
  <cp:lastModifiedBy>Terri A Ramirez</cp:lastModifiedBy>
  <cp:revision>111</cp:revision>
  <dcterms:created xsi:type="dcterms:W3CDTF">2014-04-02T21:00:07Z</dcterms:created>
  <dcterms:modified xsi:type="dcterms:W3CDTF">2014-04-17T20:47:15Z</dcterms:modified>
</cp:coreProperties>
</file>